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14" r:id="rId2"/>
    <p:sldId id="311" r:id="rId3"/>
    <p:sldId id="288" r:id="rId4"/>
    <p:sldId id="326" r:id="rId5"/>
    <p:sldId id="324" r:id="rId6"/>
    <p:sldId id="402" r:id="rId7"/>
    <p:sldId id="286" r:id="rId8"/>
    <p:sldId id="290" r:id="rId9"/>
    <p:sldId id="394" r:id="rId10"/>
    <p:sldId id="295" r:id="rId11"/>
    <p:sldId id="395" r:id="rId12"/>
    <p:sldId id="396" r:id="rId13"/>
    <p:sldId id="397" r:id="rId14"/>
    <p:sldId id="393" r:id="rId15"/>
    <p:sldId id="391" r:id="rId16"/>
    <p:sldId id="401" r:id="rId17"/>
    <p:sldId id="398" r:id="rId18"/>
    <p:sldId id="319" r:id="rId19"/>
    <p:sldId id="392" r:id="rId20"/>
    <p:sldId id="399" r:id="rId21"/>
    <p:sldId id="300" r:id="rId22"/>
    <p:sldId id="301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8" autoAdjust="0"/>
    <p:restoredTop sz="94660"/>
  </p:normalViewPr>
  <p:slideViewPr>
    <p:cSldViewPr>
      <p:cViewPr varScale="1">
        <p:scale>
          <a:sx n="91" d="100"/>
          <a:sy n="91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87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EF1BF131-FE72-4B1D-A6FD-5AB3E512003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B429FC-B7E6-40CE-BC35-42BC6F37E389}" type="slidenum">
              <a:rPr lang="en-US" altLang="zh-CN" smtClean="0">
                <a:ea typeface="宋体" charset="-122"/>
              </a:rPr>
              <a:pPr/>
              <a:t>14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30722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BF2311-249B-4E7E-B942-71B83AF9D214}" type="slidenum">
              <a:rPr lang="en-US" altLang="zh-CN" smtClean="0">
                <a:ea typeface="宋体" charset="-122"/>
              </a:rPr>
              <a:pPr/>
              <a:t>15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32770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zh-CN" altLang="en-US" smtClean="0">
                <a:ea typeface="宋体" charset="-122"/>
              </a:rPr>
              <a:t>悦纳自己不等于原地踏步，不求上进，在悦纳自己的全部时才能客观公正地引导自己前进。我是独一无二的就要珍惜生命！我来到这个世界一定有着我的使命，我的意义。不与他人作比较，做好自己。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4D0AAC-F007-4DA3-8A2A-C053744F2177}" type="slidenum">
              <a:rPr lang="en-US" altLang="zh-CN" smtClean="0">
                <a:ea typeface="宋体" charset="-122"/>
              </a:rPr>
              <a:pPr/>
              <a:t>18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AC3D79-3714-4460-BB41-150F57154A31}" type="slidenum">
              <a:rPr lang="en-US" altLang="zh-CN" smtClean="0">
                <a:ea typeface="宋体" charset="-122"/>
              </a:rPr>
              <a:pPr/>
              <a:t>19</a:t>
            </a:fld>
            <a:endParaRPr lang="en-US" altLang="zh-CN" smtClean="0">
              <a:ea typeface="宋体" charset="-122"/>
            </a:endParaRPr>
          </a:p>
        </p:txBody>
      </p:sp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en-US" smtClean="0"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6E7AE-0990-4CE7-91DB-A7D7318CE70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6452F9-D084-41A9-A30C-67D688741BB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38925" y="274638"/>
            <a:ext cx="2058988" cy="58801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29325" cy="58801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B6C6D-1B37-418A-BC60-FDE1E51E017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标题，文本与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图表占位符 3"/>
          <p:cNvSpPr>
            <a:spLocks noGrp="1"/>
          </p:cNvSpPr>
          <p:nvPr>
            <p:ph type="chart"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72B90-54C2-4A58-A72D-C1D38EC860E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标题，文本与媒体剪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媒体占位符 3"/>
          <p:cNvSpPr>
            <a:spLocks noGrp="1"/>
          </p:cNvSpPr>
          <p:nvPr>
            <p:ph type="media"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C4B6D-AD66-4338-B9D0-4B4F2E95A61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935EC-A716-456F-A424-36670FC697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FCD92-8733-49A1-A1F5-0DC2F0F9434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4579-F091-45B8-8B14-D85A6226116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5FF94-4027-438F-AF6D-ACA364B616C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3E08E-714B-46E2-8D59-18BE7BC2914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B8DCB-6CAF-43AD-8424-6DBF1D0F069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3580C-485D-47A7-B34B-7755C79CD52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C8D534-23F8-4071-A135-B85247A8B3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1124531965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32138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2BFC8E0D-9EB6-4E1D-B53D-8BB75E503DD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lenovo\Desktop\&#22899;&#29983;&#19987;&#22330;\&#34676;&#34678;_clip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%5b&#30007;&#23401;&#36935;&#35265;&#22899;&#23401;%5d%20clip_clip.flv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ppt&#25152;&#29992;&#35270;&#39057;&#29255;&#27573;/&#23487;&#33293;&#20851;&#31995;BD1280&#39640;&#28165;%5bwww.qire123.com%5d_clip.rmvb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lenovo\Desktop\2013&#30740;&#31350;&#29983;&#22899;&#29983;&#19987;&#22330;\&#22016;&#21970;_clip(2).mp3" TargetMode="Externa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lenovo\Desktop\2013&#30740;&#31350;&#29983;&#22899;&#29983;&#19987;&#22330;\69751789219600320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lenovo\Desktop\&#22899;&#29983;&#19987;&#22330;\That_Man_clip(2)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audio" Target="file:///C:\Users\lenovo\Desktop\&#22899;&#29983;&#19987;&#22330;\Unbreak_my_heart_-Tony_Braxton!s.224170253_clip.mp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&#39746;&#26029;&#34013;&#26725;_clip.flv" TargetMode="External"/><Relationship Id="rId2" Type="http://schemas.openxmlformats.org/officeDocument/2006/relationships/hyperlink" Target="&#31616;&#29233;_clip.fl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翅膀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860800"/>
            <a:ext cx="6400800" cy="17526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暨南大学</a:t>
            </a:r>
            <a:r>
              <a:rPr lang="en-US" altLang="zh-CN" b="1" smtClean="0"/>
              <a:t>2013</a:t>
            </a:r>
            <a:r>
              <a:rPr lang="zh-CN" altLang="en-US" b="1" smtClean="0"/>
              <a:t>级研究生新生教育之女生专场</a:t>
            </a:r>
          </a:p>
        </p:txBody>
      </p:sp>
      <p:pic>
        <p:nvPicPr>
          <p:cNvPr id="76806" name="蝴蝶_clip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04025" y="49418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956" fill="hold"/>
                                        <p:tgtEl>
                                          <p:spTgt spid="768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80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看透爱的迷局</a:t>
            </a:r>
          </a:p>
        </p:txBody>
      </p:sp>
      <p:pic>
        <p:nvPicPr>
          <p:cNvPr id="25602" name="Picture 5" descr="4d086e061d950a7b383d9d2e0bd162d9f3d3c9d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196975"/>
            <a:ext cx="4054475" cy="540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auto">
          <a:xfrm>
            <a:off x="2096210" y="3944040"/>
            <a:ext cx="5781560" cy="1440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50000"/>
                </a:schemeClr>
              </a:gs>
              <a:gs pos="100000">
                <a:schemeClr val="bg1">
                  <a:lumMod val="50000"/>
                  <a:alpha val="50000"/>
                </a:schemeClr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373598" lon="0" rev="0"/>
            </a:camera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71"/>
          <p:cNvSpPr txBox="1">
            <a:spLocks noChangeArrowheads="1"/>
          </p:cNvSpPr>
          <p:nvPr/>
        </p:nvSpPr>
        <p:spPr bwMode="auto">
          <a:xfrm>
            <a:off x="2889250" y="4491038"/>
            <a:ext cx="51387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/>
              <a:t>我们都在一起了，还在乎这些钱财之物吗？</a:t>
            </a:r>
          </a:p>
        </p:txBody>
      </p:sp>
      <p:sp>
        <p:nvSpPr>
          <p:cNvPr id="19" name="圆角矩形 18"/>
          <p:cNvSpPr>
            <a:spLocks noChangeAspect="1"/>
          </p:cNvSpPr>
          <p:nvPr/>
        </p:nvSpPr>
        <p:spPr bwMode="auto">
          <a:xfrm>
            <a:off x="2375609" y="4310839"/>
            <a:ext cx="432000" cy="432000"/>
          </a:xfrm>
          <a:prstGeom prst="roundRect">
            <a:avLst/>
          </a:prstGeom>
          <a:gradFill>
            <a:gsLst>
              <a:gs pos="5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  <a:ln w="38100">
            <a:gradFill>
              <a:gsLst>
                <a:gs pos="50000">
                  <a:srgbClr val="F3219E"/>
                </a:gs>
                <a:gs pos="100000">
                  <a:srgbClr val="610348"/>
                </a:gs>
              </a:gsLst>
              <a:lin ang="5400000" scaled="0"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52400" h="127000" prst="convex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2630380" y="3060881"/>
            <a:ext cx="5274406" cy="1440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50000"/>
                </a:schemeClr>
              </a:gs>
              <a:gs pos="100000">
                <a:schemeClr val="bg1">
                  <a:lumMod val="50000"/>
                  <a:alpha val="50000"/>
                </a:schemeClr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373598" lon="0" rev="0"/>
            </a:camera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圆角矩形 17"/>
          <p:cNvSpPr>
            <a:spLocks noChangeAspect="1"/>
          </p:cNvSpPr>
          <p:nvPr/>
        </p:nvSpPr>
        <p:spPr bwMode="auto">
          <a:xfrm>
            <a:off x="2909519" y="3412439"/>
            <a:ext cx="432000" cy="432000"/>
          </a:xfrm>
          <a:prstGeom prst="roundRect">
            <a:avLst/>
          </a:prstGeom>
          <a:gradFill>
            <a:gsLst>
              <a:gs pos="5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  <a:ln w="38100">
            <a:gradFill>
              <a:gsLst>
                <a:gs pos="50000">
                  <a:srgbClr val="FF0000"/>
                </a:gs>
                <a:gs pos="100000">
                  <a:srgbClr val="860000"/>
                </a:gs>
              </a:gsLst>
              <a:lin ang="5400000" scaled="0"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52400" h="127000" prst="convex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3059832" y="2204864"/>
            <a:ext cx="4801062" cy="1440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50000"/>
                </a:schemeClr>
              </a:gs>
              <a:gs pos="100000">
                <a:schemeClr val="bg1">
                  <a:lumMod val="50000"/>
                  <a:alpha val="50000"/>
                </a:schemeClr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373598" lon="0" rev="0"/>
            </a:camera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6"/>
          <p:cNvSpPr>
            <a:spLocks noChangeAspect="1"/>
          </p:cNvSpPr>
          <p:nvPr/>
        </p:nvSpPr>
        <p:spPr bwMode="auto">
          <a:xfrm>
            <a:off x="3348429" y="2537789"/>
            <a:ext cx="432000" cy="432000"/>
          </a:xfrm>
          <a:prstGeom prst="roundRect">
            <a:avLst/>
          </a:prstGeom>
          <a:gradFill>
            <a:gsLst>
              <a:gs pos="5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  <a:ln w="38100">
            <a:gradFill>
              <a:gsLst>
                <a:gs pos="50000">
                  <a:srgbClr val="FFCF01"/>
                </a:gs>
                <a:gs pos="100000">
                  <a:srgbClr val="E22000"/>
                </a:gs>
              </a:gsLst>
              <a:lin ang="5400000" scaled="0"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52400" h="127000" prst="convex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3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那些爱情名义下的事儿</a:t>
            </a:r>
            <a:endParaRPr lang="zh-CN" altLang="en-US" smtClean="0"/>
          </a:p>
        </p:txBody>
      </p:sp>
      <p:sp>
        <p:nvSpPr>
          <p:cNvPr id="4" name="矩形 3"/>
          <p:cNvSpPr/>
          <p:nvPr/>
        </p:nvSpPr>
        <p:spPr bwMode="auto">
          <a:xfrm>
            <a:off x="3600516" y="1294563"/>
            <a:ext cx="4327718" cy="1440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alpha val="50000"/>
                </a:schemeClr>
              </a:gs>
              <a:gs pos="100000">
                <a:schemeClr val="bg1">
                  <a:lumMod val="50000"/>
                  <a:alpha val="50000"/>
                </a:schemeClr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perspectiveRelaxed">
              <a:rot lat="17373598" lon="0" rev="0"/>
            </a:camera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34"/>
          <p:cNvSpPr txBox="1">
            <a:spLocks noChangeArrowheads="1"/>
          </p:cNvSpPr>
          <p:nvPr/>
        </p:nvSpPr>
        <p:spPr bwMode="auto">
          <a:xfrm>
            <a:off x="4386263" y="1870075"/>
            <a:ext cx="3641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/>
              <a:t>如果你爱我，就把你奉献给我。</a:t>
            </a:r>
          </a:p>
        </p:txBody>
      </p:sp>
      <p:sp>
        <p:nvSpPr>
          <p:cNvPr id="9" name="TextBox 61"/>
          <p:cNvSpPr txBox="1">
            <a:spLocks noChangeArrowheads="1"/>
          </p:cNvSpPr>
          <p:nvPr/>
        </p:nvSpPr>
        <p:spPr bwMode="auto">
          <a:xfrm>
            <a:off x="3348038" y="2636838"/>
            <a:ext cx="3794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71"/>
          <p:cNvSpPr txBox="1">
            <a:spLocks noChangeArrowheads="1"/>
          </p:cNvSpPr>
          <p:nvPr/>
        </p:nvSpPr>
        <p:spPr bwMode="auto">
          <a:xfrm>
            <a:off x="3863975" y="2720975"/>
            <a:ext cx="3803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/>
              <a:t>因为我爱你，所以我不能不</a:t>
            </a:r>
            <a:r>
              <a:rPr lang="en-US" altLang="zh-CN" sz="2000"/>
              <a:t>……</a:t>
            </a:r>
          </a:p>
        </p:txBody>
      </p:sp>
      <p:sp>
        <p:nvSpPr>
          <p:cNvPr id="11" name="TextBox 61"/>
          <p:cNvSpPr txBox="1">
            <a:spLocks noChangeArrowheads="1"/>
          </p:cNvSpPr>
          <p:nvPr/>
        </p:nvSpPr>
        <p:spPr bwMode="auto">
          <a:xfrm>
            <a:off x="2935288" y="3475038"/>
            <a:ext cx="3794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61"/>
          <p:cNvSpPr txBox="1">
            <a:spLocks noChangeArrowheads="1"/>
          </p:cNvSpPr>
          <p:nvPr/>
        </p:nvSpPr>
        <p:spPr bwMode="auto">
          <a:xfrm>
            <a:off x="2401888" y="4373563"/>
            <a:ext cx="379412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34"/>
          <p:cNvSpPr txBox="1">
            <a:spLocks noChangeArrowheads="1"/>
          </p:cNvSpPr>
          <p:nvPr/>
        </p:nvSpPr>
        <p:spPr bwMode="auto">
          <a:xfrm>
            <a:off x="3411538" y="3627438"/>
            <a:ext cx="45450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亲爱的，我对你这么好，你拿什么回报我？</a:t>
            </a:r>
          </a:p>
        </p:txBody>
      </p:sp>
      <p:sp>
        <p:nvSpPr>
          <p:cNvPr id="15" name="圆角矩形 14"/>
          <p:cNvSpPr>
            <a:spLocks noChangeAspect="1"/>
          </p:cNvSpPr>
          <p:nvPr/>
        </p:nvSpPr>
        <p:spPr bwMode="auto">
          <a:xfrm>
            <a:off x="3858590" y="1675014"/>
            <a:ext cx="432000" cy="432000"/>
          </a:xfrm>
          <a:prstGeom prst="roundRect">
            <a:avLst/>
          </a:prstGeom>
          <a:gradFill>
            <a:gsLst>
              <a:gs pos="5000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  <a:ln w="38100">
            <a:gradFill>
              <a:gsLst>
                <a:gs pos="50000">
                  <a:srgbClr val="6EFF01"/>
                </a:gs>
                <a:gs pos="100000">
                  <a:srgbClr val="0F5000"/>
                </a:gs>
              </a:gsLst>
              <a:lin ang="5400000" scaled="0"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52400" h="127000" prst="convex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61"/>
          <p:cNvSpPr txBox="1">
            <a:spLocks noChangeArrowheads="1"/>
          </p:cNvSpPr>
          <p:nvPr/>
        </p:nvSpPr>
        <p:spPr bwMode="auto">
          <a:xfrm>
            <a:off x="3884613" y="1736725"/>
            <a:ext cx="3794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altLang="zh-CN" sz="1400" b="1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1400" b="1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9" grpId="0"/>
      <p:bldP spid="10" grpId="0"/>
      <p:bldP spid="11" grpId="0"/>
      <p:bldP spid="12" grpId="0"/>
      <p:bldP spid="13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组合 77"/>
          <p:cNvGrpSpPr>
            <a:grpSpLocks/>
          </p:cNvGrpSpPr>
          <p:nvPr/>
        </p:nvGrpSpPr>
        <p:grpSpPr bwMode="auto">
          <a:xfrm>
            <a:off x="827088" y="1916113"/>
            <a:ext cx="3454400" cy="1120775"/>
            <a:chOff x="1436280" y="1866174"/>
            <a:chExt cx="2989057" cy="1121346"/>
          </a:xfrm>
        </p:grpSpPr>
        <p:grpSp>
          <p:nvGrpSpPr>
            <p:cNvPr id="27701" name="组合 76"/>
            <p:cNvGrpSpPr>
              <a:grpSpLocks/>
            </p:cNvGrpSpPr>
            <p:nvPr/>
          </p:nvGrpSpPr>
          <p:grpSpPr bwMode="auto">
            <a:xfrm>
              <a:off x="1436280" y="1866174"/>
              <a:ext cx="2989057" cy="1121346"/>
              <a:chOff x="1436280" y="1866174"/>
              <a:chExt cx="2989057" cy="1121346"/>
            </a:xfrm>
          </p:grpSpPr>
          <p:sp>
            <p:nvSpPr>
              <p:cNvPr id="27705" name="AutoShape 73"/>
              <p:cNvSpPr>
                <a:spLocks noChangeArrowheads="1"/>
              </p:cNvSpPr>
              <p:nvPr/>
            </p:nvSpPr>
            <p:spPr bwMode="auto">
              <a:xfrm rot="2700000">
                <a:off x="3479294" y="2041478"/>
                <a:ext cx="827508" cy="1064576"/>
              </a:xfrm>
              <a:prstGeom prst="rightArrow">
                <a:avLst>
                  <a:gd name="adj1" fmla="val 70389"/>
                  <a:gd name="adj2" fmla="val 63769"/>
                </a:avLst>
              </a:prstGeom>
              <a:solidFill>
                <a:srgbClr val="CCCCCC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zh-CN" altLang="zh-CN"/>
              </a:p>
            </p:txBody>
          </p:sp>
          <p:sp>
            <p:nvSpPr>
              <p:cNvPr id="27706" name="圆角矩形 7"/>
              <p:cNvSpPr>
                <a:spLocks noChangeArrowheads="1"/>
              </p:cNvSpPr>
              <p:nvPr/>
            </p:nvSpPr>
            <p:spPr bwMode="auto">
              <a:xfrm>
                <a:off x="1436280" y="1866174"/>
                <a:ext cx="2105129" cy="756034"/>
              </a:xfrm>
              <a:prstGeom prst="roundRect">
                <a:avLst>
                  <a:gd name="adj" fmla="val 3278"/>
                </a:avLst>
              </a:prstGeom>
              <a:solidFill>
                <a:schemeClr val="bg1">
                  <a:alpha val="39999"/>
                </a:schemeClr>
              </a:soli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>
                  <a:lnSpc>
                    <a:spcPct val="140000"/>
                  </a:lnSpc>
                  <a:buClr>
                    <a:schemeClr val="bg1"/>
                  </a:buClr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7702" name="组合 28"/>
            <p:cNvGrpSpPr>
              <a:grpSpLocks noChangeAspect="1"/>
            </p:cNvGrpSpPr>
            <p:nvPr/>
          </p:nvGrpSpPr>
          <p:grpSpPr bwMode="auto">
            <a:xfrm>
              <a:off x="3185932" y="1866174"/>
              <a:ext cx="756974" cy="756034"/>
              <a:chOff x="2758911" y="2003425"/>
              <a:chExt cx="1376548" cy="1374837"/>
            </a:xfrm>
          </p:grpSpPr>
          <p:sp>
            <p:nvSpPr>
              <p:cNvPr id="27703" name="椭圆 4"/>
              <p:cNvSpPr>
                <a:spLocks noChangeAspect="1"/>
              </p:cNvSpPr>
              <p:nvPr/>
            </p:nvSpPr>
            <p:spPr bwMode="auto">
              <a:xfrm>
                <a:off x="2758911" y="2003425"/>
                <a:ext cx="1376548" cy="1374837"/>
              </a:xfrm>
              <a:prstGeom prst="ellipse">
                <a:avLst/>
              </a:prstGeom>
              <a:solidFill>
                <a:srgbClr val="00B0F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8" name="椭圆 117"/>
              <p:cNvSpPr>
                <a:spLocks noChangeAspect="1"/>
              </p:cNvSpPr>
              <p:nvPr/>
            </p:nvSpPr>
            <p:spPr bwMode="auto">
              <a:xfrm>
                <a:off x="2802057" y="2043861"/>
                <a:ext cx="1179038" cy="1178433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</p:grpSp>
      <p:grpSp>
        <p:nvGrpSpPr>
          <p:cNvPr id="27650" name="组合 66"/>
          <p:cNvGrpSpPr>
            <a:grpSpLocks/>
          </p:cNvGrpSpPr>
          <p:nvPr/>
        </p:nvGrpSpPr>
        <p:grpSpPr bwMode="auto">
          <a:xfrm>
            <a:off x="468313" y="3111500"/>
            <a:ext cx="3206750" cy="1065213"/>
            <a:chOff x="820118" y="3112105"/>
            <a:chExt cx="2854732" cy="1065212"/>
          </a:xfrm>
        </p:grpSpPr>
        <p:grpSp>
          <p:nvGrpSpPr>
            <p:cNvPr id="27695" name="组合 57"/>
            <p:cNvGrpSpPr>
              <a:grpSpLocks/>
            </p:cNvGrpSpPr>
            <p:nvPr/>
          </p:nvGrpSpPr>
          <p:grpSpPr bwMode="auto">
            <a:xfrm>
              <a:off x="820118" y="3112105"/>
              <a:ext cx="2854732" cy="1065212"/>
              <a:chOff x="820118" y="3112105"/>
              <a:chExt cx="2854732" cy="1065212"/>
            </a:xfrm>
          </p:grpSpPr>
          <p:sp>
            <p:nvSpPr>
              <p:cNvPr id="16" name="AutoShape 71"/>
              <p:cNvSpPr>
                <a:spLocks noChangeArrowheads="1"/>
              </p:cNvSpPr>
              <p:nvPr/>
            </p:nvSpPr>
            <p:spPr bwMode="auto">
              <a:xfrm>
                <a:off x="2846695" y="3112105"/>
                <a:ext cx="828155" cy="1065212"/>
              </a:xfrm>
              <a:prstGeom prst="rightArrow">
                <a:avLst>
                  <a:gd name="adj1" fmla="val 70389"/>
                  <a:gd name="adj2" fmla="val 62117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ea typeface="宋体" pitchFamily="2" charset="-122"/>
                </a:endParaRPr>
              </a:p>
            </p:txBody>
          </p:sp>
          <p:sp>
            <p:nvSpPr>
              <p:cNvPr id="27700" name="圆角矩形 14"/>
              <p:cNvSpPr>
                <a:spLocks noChangeArrowheads="1"/>
              </p:cNvSpPr>
              <p:nvPr/>
            </p:nvSpPr>
            <p:spPr bwMode="auto">
              <a:xfrm>
                <a:off x="820118" y="3266093"/>
                <a:ext cx="1979894" cy="757236"/>
              </a:xfrm>
              <a:prstGeom prst="roundRect">
                <a:avLst>
                  <a:gd name="adj" fmla="val 3278"/>
                </a:avLst>
              </a:prstGeom>
              <a:solidFill>
                <a:schemeClr val="bg1">
                  <a:alpha val="39999"/>
                </a:schemeClr>
              </a:soli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>
                  <a:lnSpc>
                    <a:spcPct val="140000"/>
                  </a:lnSpc>
                  <a:buClr>
                    <a:schemeClr val="bg1"/>
                  </a:buClr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7696" name="组合 24"/>
            <p:cNvGrpSpPr>
              <a:grpSpLocks noChangeAspect="1"/>
            </p:cNvGrpSpPr>
            <p:nvPr/>
          </p:nvGrpSpPr>
          <p:grpSpPr bwMode="auto">
            <a:xfrm>
              <a:off x="2445951" y="3266093"/>
              <a:ext cx="755758" cy="757236"/>
              <a:chOff x="2760363" y="2002301"/>
              <a:chExt cx="1374337" cy="1377023"/>
            </a:xfrm>
          </p:grpSpPr>
          <p:sp>
            <p:nvSpPr>
              <p:cNvPr id="27697" name="椭圆 11"/>
              <p:cNvSpPr>
                <a:spLocks noChangeAspect="1"/>
              </p:cNvSpPr>
              <p:nvPr/>
            </p:nvSpPr>
            <p:spPr bwMode="auto">
              <a:xfrm>
                <a:off x="2760363" y="2002301"/>
                <a:ext cx="1374337" cy="1377023"/>
              </a:xfrm>
              <a:prstGeom prst="ellipse">
                <a:avLst/>
              </a:prstGeom>
              <a:solidFill>
                <a:srgbClr val="FFC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5" name="椭圆 117"/>
              <p:cNvSpPr>
                <a:spLocks noChangeAspect="1"/>
              </p:cNvSpPr>
              <p:nvPr/>
            </p:nvSpPr>
            <p:spPr bwMode="auto">
              <a:xfrm>
                <a:off x="2802934" y="2042717"/>
                <a:ext cx="1174467" cy="117783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</p:grpSp>
      <p:grpSp>
        <p:nvGrpSpPr>
          <p:cNvPr id="27651" name="组合 79"/>
          <p:cNvGrpSpPr>
            <a:grpSpLocks/>
          </p:cNvGrpSpPr>
          <p:nvPr/>
        </p:nvGrpSpPr>
        <p:grpSpPr bwMode="auto">
          <a:xfrm>
            <a:off x="1116013" y="4175125"/>
            <a:ext cx="3186112" cy="1225550"/>
            <a:chOff x="1437035" y="4175096"/>
            <a:chExt cx="2864469" cy="1225002"/>
          </a:xfrm>
        </p:grpSpPr>
        <p:grpSp>
          <p:nvGrpSpPr>
            <p:cNvPr id="27689" name="组合 78"/>
            <p:cNvGrpSpPr>
              <a:grpSpLocks/>
            </p:cNvGrpSpPr>
            <p:nvPr/>
          </p:nvGrpSpPr>
          <p:grpSpPr bwMode="auto">
            <a:xfrm>
              <a:off x="1437035" y="4175096"/>
              <a:ext cx="2864469" cy="1225002"/>
              <a:chOff x="1437035" y="4175096"/>
              <a:chExt cx="2864469" cy="1225002"/>
            </a:xfrm>
          </p:grpSpPr>
          <p:sp>
            <p:nvSpPr>
              <p:cNvPr id="23" name="AutoShape 75"/>
              <p:cNvSpPr>
                <a:spLocks noChangeArrowheads="1"/>
              </p:cNvSpPr>
              <p:nvPr/>
            </p:nvSpPr>
            <p:spPr bwMode="auto">
              <a:xfrm rot="18900000">
                <a:off x="3473705" y="4175096"/>
                <a:ext cx="827799" cy="1080605"/>
              </a:xfrm>
              <a:prstGeom prst="rightArrow">
                <a:avLst>
                  <a:gd name="adj1" fmla="val 70389"/>
                  <a:gd name="adj2" fmla="val 65693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ea typeface="宋体" pitchFamily="2" charset="-122"/>
                </a:endParaRPr>
              </a:p>
            </p:txBody>
          </p:sp>
          <p:sp>
            <p:nvSpPr>
              <p:cNvPr id="27694" name="圆角矩形 21"/>
              <p:cNvSpPr>
                <a:spLocks noChangeArrowheads="1"/>
              </p:cNvSpPr>
              <p:nvPr/>
            </p:nvSpPr>
            <p:spPr bwMode="auto">
              <a:xfrm>
                <a:off x="1437035" y="4644786"/>
                <a:ext cx="2104337" cy="755312"/>
              </a:xfrm>
              <a:prstGeom prst="roundRect">
                <a:avLst>
                  <a:gd name="adj" fmla="val 3278"/>
                </a:avLst>
              </a:prstGeom>
              <a:solidFill>
                <a:schemeClr val="bg1">
                  <a:alpha val="39999"/>
                </a:schemeClr>
              </a:soli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>
                  <a:lnSpc>
                    <a:spcPct val="140000"/>
                  </a:lnSpc>
                  <a:buClr>
                    <a:schemeClr val="bg1"/>
                  </a:buClr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7690" name="组合 35"/>
            <p:cNvGrpSpPr>
              <a:grpSpLocks noChangeAspect="1"/>
            </p:cNvGrpSpPr>
            <p:nvPr/>
          </p:nvGrpSpPr>
          <p:grpSpPr bwMode="auto">
            <a:xfrm>
              <a:off x="3185901" y="4644786"/>
              <a:ext cx="756959" cy="755312"/>
              <a:chOff x="2758855" y="2004676"/>
              <a:chExt cx="1376521" cy="1373524"/>
            </a:xfrm>
          </p:grpSpPr>
          <p:sp>
            <p:nvSpPr>
              <p:cNvPr id="27691" name="椭圆 18"/>
              <p:cNvSpPr>
                <a:spLocks noChangeAspect="1"/>
              </p:cNvSpPr>
              <p:nvPr/>
            </p:nvSpPr>
            <p:spPr bwMode="auto">
              <a:xfrm>
                <a:off x="2758855" y="2004676"/>
                <a:ext cx="1376521" cy="1373524"/>
              </a:xfrm>
              <a:prstGeom prst="ellipse">
                <a:avLst/>
              </a:prstGeom>
              <a:solidFill>
                <a:srgbClr val="00B0F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2" name="椭圆 117"/>
              <p:cNvSpPr>
                <a:spLocks noChangeAspect="1"/>
              </p:cNvSpPr>
              <p:nvPr/>
            </p:nvSpPr>
            <p:spPr bwMode="auto">
              <a:xfrm>
                <a:off x="2802072" y="2045074"/>
                <a:ext cx="1178319" cy="1177306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</p:grpSp>
      <p:grpSp>
        <p:nvGrpSpPr>
          <p:cNvPr id="27652" name="组合 73"/>
          <p:cNvGrpSpPr>
            <a:grpSpLocks/>
          </p:cNvGrpSpPr>
          <p:nvPr/>
        </p:nvGrpSpPr>
        <p:grpSpPr bwMode="auto">
          <a:xfrm>
            <a:off x="4649788" y="4298950"/>
            <a:ext cx="3522662" cy="1101725"/>
            <a:chOff x="4648706" y="4299577"/>
            <a:chExt cx="3210082" cy="1100521"/>
          </a:xfrm>
        </p:grpSpPr>
        <p:grpSp>
          <p:nvGrpSpPr>
            <p:cNvPr id="27683" name="组合 72"/>
            <p:cNvGrpSpPr>
              <a:grpSpLocks/>
            </p:cNvGrpSpPr>
            <p:nvPr/>
          </p:nvGrpSpPr>
          <p:grpSpPr bwMode="auto">
            <a:xfrm>
              <a:off x="4648706" y="4299577"/>
              <a:ext cx="3210082" cy="1100521"/>
              <a:chOff x="4648706" y="4299577"/>
              <a:chExt cx="3210082" cy="1100521"/>
            </a:xfrm>
          </p:grpSpPr>
          <p:sp>
            <p:nvSpPr>
              <p:cNvPr id="30" name="AutoShape 69"/>
              <p:cNvSpPr>
                <a:spLocks noChangeArrowheads="1"/>
              </p:cNvSpPr>
              <p:nvPr/>
            </p:nvSpPr>
            <p:spPr bwMode="auto">
              <a:xfrm rot="2700000" flipH="1">
                <a:off x="4768776" y="4180645"/>
                <a:ext cx="826029" cy="1065634"/>
              </a:xfrm>
              <a:prstGeom prst="rightArrow">
                <a:avLst>
                  <a:gd name="adj1" fmla="val 70389"/>
                  <a:gd name="adj2" fmla="val 64582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ea typeface="宋体" pitchFamily="2" charset="-122"/>
                </a:endParaRPr>
              </a:p>
            </p:txBody>
          </p:sp>
          <p:sp>
            <p:nvSpPr>
              <p:cNvPr id="27688" name="圆角矩形 28"/>
              <p:cNvSpPr>
                <a:spLocks noChangeArrowheads="1"/>
              </p:cNvSpPr>
              <p:nvPr/>
            </p:nvSpPr>
            <p:spPr bwMode="auto">
              <a:xfrm>
                <a:off x="5508020" y="4643365"/>
                <a:ext cx="2350768" cy="756733"/>
              </a:xfrm>
              <a:prstGeom prst="roundRect">
                <a:avLst>
                  <a:gd name="adj" fmla="val 3278"/>
                </a:avLst>
              </a:prstGeom>
              <a:solidFill>
                <a:schemeClr val="bg1">
                  <a:alpha val="39999"/>
                </a:schemeClr>
              </a:soli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>
                  <a:lnSpc>
                    <a:spcPct val="140000"/>
                  </a:lnSpc>
                  <a:buClr>
                    <a:schemeClr val="bg1"/>
                  </a:buClr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7684" name="组合 38"/>
            <p:cNvGrpSpPr>
              <a:grpSpLocks noChangeAspect="1"/>
            </p:cNvGrpSpPr>
            <p:nvPr/>
          </p:nvGrpSpPr>
          <p:grpSpPr bwMode="auto">
            <a:xfrm>
              <a:off x="5107924" y="4643365"/>
              <a:ext cx="755739" cy="756732"/>
              <a:chOff x="2759992" y="2002093"/>
              <a:chExt cx="1374302" cy="1376107"/>
            </a:xfrm>
          </p:grpSpPr>
          <p:sp>
            <p:nvSpPr>
              <p:cNvPr id="27685" name="椭圆 25"/>
              <p:cNvSpPr>
                <a:spLocks noChangeAspect="1"/>
              </p:cNvSpPr>
              <p:nvPr/>
            </p:nvSpPr>
            <p:spPr bwMode="auto">
              <a:xfrm>
                <a:off x="2759992" y="2002093"/>
                <a:ext cx="1374302" cy="1376107"/>
              </a:xfrm>
              <a:prstGeom prst="ellipse">
                <a:avLst/>
              </a:prstGeom>
              <a:solidFill>
                <a:srgbClr val="FFC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9" name="椭圆 117"/>
              <p:cNvSpPr>
                <a:spLocks noChangeAspect="1"/>
              </p:cNvSpPr>
              <p:nvPr/>
            </p:nvSpPr>
            <p:spPr bwMode="auto">
              <a:xfrm>
                <a:off x="2800928" y="2043053"/>
                <a:ext cx="1178547" cy="1176546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</p:grpSp>
      <p:grpSp>
        <p:nvGrpSpPr>
          <p:cNvPr id="27653" name="组合 63"/>
          <p:cNvGrpSpPr>
            <a:grpSpLocks/>
          </p:cNvGrpSpPr>
          <p:nvPr/>
        </p:nvGrpSpPr>
        <p:grpSpPr bwMode="auto">
          <a:xfrm>
            <a:off x="5397500" y="3111500"/>
            <a:ext cx="3206750" cy="1065213"/>
            <a:chOff x="5397500" y="3112105"/>
            <a:chExt cx="2842718" cy="1065212"/>
          </a:xfrm>
        </p:grpSpPr>
        <p:grpSp>
          <p:nvGrpSpPr>
            <p:cNvPr id="27677" name="组合 60"/>
            <p:cNvGrpSpPr>
              <a:grpSpLocks/>
            </p:cNvGrpSpPr>
            <p:nvPr/>
          </p:nvGrpSpPr>
          <p:grpSpPr bwMode="auto">
            <a:xfrm>
              <a:off x="5397500" y="3112105"/>
              <a:ext cx="2842718" cy="1065212"/>
              <a:chOff x="5397500" y="3112105"/>
              <a:chExt cx="2842718" cy="1065212"/>
            </a:xfrm>
          </p:grpSpPr>
          <p:sp>
            <p:nvSpPr>
              <p:cNvPr id="37" name="AutoShape 49"/>
              <p:cNvSpPr>
                <a:spLocks noChangeArrowheads="1"/>
              </p:cNvSpPr>
              <p:nvPr/>
            </p:nvSpPr>
            <p:spPr bwMode="auto">
              <a:xfrm flipH="1">
                <a:off x="5397500" y="3112105"/>
                <a:ext cx="828892" cy="1065212"/>
              </a:xfrm>
              <a:prstGeom prst="rightArrow">
                <a:avLst>
                  <a:gd name="adj1" fmla="val 70389"/>
                  <a:gd name="adj2" fmla="val 68253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ea typeface="宋体" pitchFamily="2" charset="-122"/>
                </a:endParaRPr>
              </a:p>
            </p:txBody>
          </p:sp>
          <p:sp>
            <p:nvSpPr>
              <p:cNvPr id="27682" name="圆角矩形 35"/>
              <p:cNvSpPr>
                <a:spLocks noChangeArrowheads="1"/>
              </p:cNvSpPr>
              <p:nvPr/>
            </p:nvSpPr>
            <p:spPr bwMode="auto">
              <a:xfrm>
                <a:off x="6260950" y="3266093"/>
                <a:ext cx="1979268" cy="757236"/>
              </a:xfrm>
              <a:prstGeom prst="roundRect">
                <a:avLst>
                  <a:gd name="adj" fmla="val 3278"/>
                </a:avLst>
              </a:prstGeom>
              <a:solidFill>
                <a:schemeClr val="bg1">
                  <a:alpha val="39999"/>
                </a:schemeClr>
              </a:soli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>
                  <a:lnSpc>
                    <a:spcPct val="140000"/>
                  </a:lnSpc>
                  <a:buClr>
                    <a:schemeClr val="bg1"/>
                  </a:buClr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7678" name="组合 41"/>
            <p:cNvGrpSpPr>
              <a:grpSpLocks noChangeAspect="1"/>
            </p:cNvGrpSpPr>
            <p:nvPr/>
          </p:nvGrpSpPr>
          <p:grpSpPr bwMode="auto">
            <a:xfrm>
              <a:off x="5872080" y="3266093"/>
              <a:ext cx="755518" cy="757236"/>
              <a:chOff x="2760406" y="2002301"/>
              <a:chExt cx="1373901" cy="1377023"/>
            </a:xfrm>
          </p:grpSpPr>
          <p:sp>
            <p:nvSpPr>
              <p:cNvPr id="27679" name="椭圆 32"/>
              <p:cNvSpPr>
                <a:spLocks noChangeAspect="1"/>
              </p:cNvSpPr>
              <p:nvPr/>
            </p:nvSpPr>
            <p:spPr bwMode="auto">
              <a:xfrm>
                <a:off x="2760406" y="2002301"/>
                <a:ext cx="1373901" cy="1377023"/>
              </a:xfrm>
              <a:prstGeom prst="ellipse">
                <a:avLst/>
              </a:prstGeom>
              <a:solidFill>
                <a:srgbClr val="00B0F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36" name="椭圆 117"/>
              <p:cNvSpPr>
                <a:spLocks noChangeAspect="1"/>
              </p:cNvSpPr>
              <p:nvPr/>
            </p:nvSpPr>
            <p:spPr bwMode="auto">
              <a:xfrm>
                <a:off x="2803320" y="2042717"/>
                <a:ext cx="1174643" cy="1177832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</p:grpSp>
      <p:grpSp>
        <p:nvGrpSpPr>
          <p:cNvPr id="27654" name="组合 75"/>
          <p:cNvGrpSpPr>
            <a:grpSpLocks/>
          </p:cNvGrpSpPr>
          <p:nvPr/>
        </p:nvGrpSpPr>
        <p:grpSpPr bwMode="auto">
          <a:xfrm>
            <a:off x="4767263" y="1866900"/>
            <a:ext cx="2900362" cy="1239838"/>
            <a:chOff x="4767688" y="1866174"/>
            <a:chExt cx="2720177" cy="1239951"/>
          </a:xfrm>
        </p:grpSpPr>
        <p:grpSp>
          <p:nvGrpSpPr>
            <p:cNvPr id="27671" name="组合 74"/>
            <p:cNvGrpSpPr>
              <a:grpSpLocks/>
            </p:cNvGrpSpPr>
            <p:nvPr/>
          </p:nvGrpSpPr>
          <p:grpSpPr bwMode="auto">
            <a:xfrm>
              <a:off x="4767529" y="1866174"/>
              <a:ext cx="2720336" cy="1239747"/>
              <a:chOff x="4767529" y="1866174"/>
              <a:chExt cx="2720336" cy="1239747"/>
            </a:xfrm>
          </p:grpSpPr>
          <p:sp>
            <p:nvSpPr>
              <p:cNvPr id="44" name="AutoShape 67"/>
              <p:cNvSpPr>
                <a:spLocks noChangeArrowheads="1"/>
              </p:cNvSpPr>
              <p:nvPr/>
            </p:nvSpPr>
            <p:spPr bwMode="auto">
              <a:xfrm rot="18900000" flipH="1">
                <a:off x="4767270" y="2041197"/>
                <a:ext cx="827162" cy="1064546"/>
              </a:xfrm>
              <a:prstGeom prst="rightArrow">
                <a:avLst>
                  <a:gd name="adj1" fmla="val 70389"/>
                  <a:gd name="adj2" fmla="val 63768"/>
                </a:avLst>
              </a:prstGeom>
              <a:solidFill>
                <a:schemeClr val="bg2">
                  <a:lumMod val="40000"/>
                  <a:lumOff val="60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zh-CN">
                  <a:ea typeface="宋体" pitchFamily="2" charset="-122"/>
                </a:endParaRPr>
              </a:p>
            </p:txBody>
          </p:sp>
          <p:sp>
            <p:nvSpPr>
              <p:cNvPr id="27676" name="圆角矩形 42"/>
              <p:cNvSpPr>
                <a:spLocks noChangeArrowheads="1"/>
              </p:cNvSpPr>
              <p:nvPr/>
            </p:nvSpPr>
            <p:spPr bwMode="auto">
              <a:xfrm>
                <a:off x="5507246" y="1866174"/>
                <a:ext cx="1980619" cy="755719"/>
              </a:xfrm>
              <a:prstGeom prst="roundRect">
                <a:avLst>
                  <a:gd name="adj" fmla="val 3278"/>
                </a:avLst>
              </a:prstGeom>
              <a:solidFill>
                <a:schemeClr val="bg1">
                  <a:alpha val="39999"/>
                </a:schemeClr>
              </a:solidFill>
              <a:ln w="12700" algn="ctr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eaLnBrk="0" hangingPunct="0">
                  <a:lnSpc>
                    <a:spcPct val="140000"/>
                  </a:lnSpc>
                  <a:buClr>
                    <a:schemeClr val="bg1"/>
                  </a:buClr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7672" name="组合 44"/>
            <p:cNvGrpSpPr>
              <a:grpSpLocks noChangeAspect="1"/>
            </p:cNvGrpSpPr>
            <p:nvPr/>
          </p:nvGrpSpPr>
          <p:grpSpPr bwMode="auto">
            <a:xfrm>
              <a:off x="5107313" y="1866174"/>
              <a:ext cx="757015" cy="755719"/>
              <a:chOff x="2758882" y="2003425"/>
              <a:chExt cx="1376623" cy="1374264"/>
            </a:xfrm>
          </p:grpSpPr>
          <p:sp>
            <p:nvSpPr>
              <p:cNvPr id="27673" name="椭圆 39"/>
              <p:cNvSpPr>
                <a:spLocks noChangeAspect="1"/>
              </p:cNvSpPr>
              <p:nvPr/>
            </p:nvSpPr>
            <p:spPr bwMode="auto">
              <a:xfrm>
                <a:off x="2758882" y="2003425"/>
                <a:ext cx="1376623" cy="1374264"/>
              </a:xfrm>
              <a:prstGeom prst="ellipse">
                <a:avLst/>
              </a:prstGeom>
              <a:solidFill>
                <a:srgbClr val="FFC000"/>
              </a:soli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43" name="椭圆 117"/>
              <p:cNvSpPr>
                <a:spLocks noChangeAspect="1"/>
              </p:cNvSpPr>
              <p:nvPr/>
            </p:nvSpPr>
            <p:spPr bwMode="auto">
              <a:xfrm>
                <a:off x="2801909" y="2043845"/>
                <a:ext cx="1177763" cy="1177941"/>
              </a:xfrm>
              <a:prstGeom prst="ellipse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5400000" scaled="1"/>
              </a:gradFill>
              <a:ln w="25400" algn="ctr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0" hangingPunct="0">
                  <a:defRPr/>
                </a:pPr>
                <a:endParaRPr lang="zh-CN" altLang="en-US" sz="2000">
                  <a:solidFill>
                    <a:schemeClr val="tx2"/>
                  </a:solidFill>
                  <a:ea typeface="微软雅黑" pitchFamily="34" charset="-122"/>
                </a:endParaRPr>
              </a:p>
            </p:txBody>
          </p:sp>
        </p:grpSp>
      </p:grpSp>
      <p:sp>
        <p:nvSpPr>
          <p:cNvPr id="27655" name="Text Box 18"/>
          <p:cNvSpPr txBox="1">
            <a:spLocks noChangeArrowheads="1"/>
          </p:cNvSpPr>
          <p:nvPr/>
        </p:nvSpPr>
        <p:spPr bwMode="gray">
          <a:xfrm>
            <a:off x="395288" y="3475038"/>
            <a:ext cx="197961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7030A0"/>
                </a:solidFill>
              </a:rPr>
              <a:t>挑剔你的</a:t>
            </a:r>
            <a:endParaRPr lang="zh-CN" altLang="en-US" sz="2000" b="1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6" name="Text Box 18"/>
          <p:cNvSpPr txBox="1">
            <a:spLocks noChangeArrowheads="1"/>
          </p:cNvSpPr>
          <p:nvPr/>
        </p:nvSpPr>
        <p:spPr bwMode="gray">
          <a:xfrm>
            <a:off x="6637338" y="3475038"/>
            <a:ext cx="21113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7030A0"/>
                </a:solidFill>
              </a:rPr>
              <a:t>让你变成奴隶的</a:t>
            </a:r>
            <a:endParaRPr lang="zh-CN" altLang="en-US" sz="2000" b="1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7" name="Text Box 18"/>
          <p:cNvSpPr txBox="1">
            <a:spLocks noChangeArrowheads="1"/>
          </p:cNvSpPr>
          <p:nvPr/>
        </p:nvSpPr>
        <p:spPr bwMode="gray">
          <a:xfrm>
            <a:off x="5795963" y="1989138"/>
            <a:ext cx="20161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7030A0"/>
                </a:solidFill>
              </a:rPr>
              <a:t>让你变成魔鬼的</a:t>
            </a:r>
            <a:endParaRPr lang="zh-CN" altLang="en-US" sz="2000" b="1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8" name="Text Box 18"/>
          <p:cNvSpPr txBox="1">
            <a:spLocks noChangeArrowheads="1"/>
          </p:cNvSpPr>
          <p:nvPr/>
        </p:nvSpPr>
        <p:spPr bwMode="gray">
          <a:xfrm>
            <a:off x="971550" y="2060575"/>
            <a:ext cx="21336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7030A0"/>
                </a:solidFill>
              </a:rPr>
              <a:t>折磨你的</a:t>
            </a:r>
            <a:endParaRPr lang="zh-CN" altLang="en-US" sz="2000" b="1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59" name="Text Box 18"/>
          <p:cNvSpPr txBox="1">
            <a:spLocks noChangeArrowheads="1"/>
          </p:cNvSpPr>
          <p:nvPr/>
        </p:nvSpPr>
        <p:spPr bwMode="gray">
          <a:xfrm>
            <a:off x="971550" y="4852988"/>
            <a:ext cx="21875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7030A0"/>
                </a:solidFill>
              </a:rPr>
              <a:t>绑架你的</a:t>
            </a:r>
            <a:endParaRPr lang="zh-CN" altLang="en-US" sz="2000" b="1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60" name="Text Box 18"/>
          <p:cNvSpPr txBox="1">
            <a:spLocks noChangeArrowheads="1"/>
          </p:cNvSpPr>
          <p:nvPr/>
        </p:nvSpPr>
        <p:spPr bwMode="gray">
          <a:xfrm>
            <a:off x="5810250" y="4852988"/>
            <a:ext cx="26495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b="1">
                <a:solidFill>
                  <a:srgbClr val="7030A0"/>
                </a:solidFill>
              </a:rPr>
              <a:t>诱惑你的</a:t>
            </a:r>
            <a:endParaRPr lang="zh-CN" altLang="en-US" sz="2000" b="1">
              <a:solidFill>
                <a:srgbClr val="7030A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661" name="Rectangle 26"/>
          <p:cNvSpPr>
            <a:spLocks noChangeArrowheads="1"/>
          </p:cNvSpPr>
          <p:nvPr/>
        </p:nvSpPr>
        <p:spPr bwMode="auto">
          <a:xfrm>
            <a:off x="3382963" y="2066925"/>
            <a:ext cx="28257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ea typeface="微软雅黑" pitchFamily="34" charset="-122"/>
              </a:rPr>
              <a:t>1</a:t>
            </a:r>
            <a:endParaRPr lang="zh-CN" altLang="en-US" sz="1400">
              <a:ea typeface="微软雅黑" pitchFamily="34" charset="-122"/>
            </a:endParaRPr>
          </a:p>
        </p:txBody>
      </p:sp>
      <p:sp>
        <p:nvSpPr>
          <p:cNvPr id="27662" name="Rectangle 26"/>
          <p:cNvSpPr>
            <a:spLocks noChangeArrowheads="1"/>
          </p:cNvSpPr>
          <p:nvPr/>
        </p:nvSpPr>
        <p:spPr bwMode="auto">
          <a:xfrm>
            <a:off x="5314950" y="2066925"/>
            <a:ext cx="28416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ea typeface="微软雅黑" pitchFamily="34" charset="-122"/>
              </a:rPr>
              <a:t>2</a:t>
            </a:r>
            <a:endParaRPr lang="zh-CN" altLang="en-US" sz="1400">
              <a:ea typeface="微软雅黑" pitchFamily="34" charset="-122"/>
            </a:endParaRPr>
          </a:p>
        </p:txBody>
      </p:sp>
      <p:sp>
        <p:nvSpPr>
          <p:cNvPr id="27663" name="Rectangle 26"/>
          <p:cNvSpPr>
            <a:spLocks noChangeArrowheads="1"/>
          </p:cNvSpPr>
          <p:nvPr/>
        </p:nvSpPr>
        <p:spPr bwMode="auto">
          <a:xfrm>
            <a:off x="6067425" y="3455988"/>
            <a:ext cx="28416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ea typeface="微软雅黑" pitchFamily="34" charset="-122"/>
              </a:rPr>
              <a:t>4</a:t>
            </a:r>
            <a:endParaRPr lang="zh-CN" altLang="en-US" sz="1400">
              <a:ea typeface="微软雅黑" pitchFamily="34" charset="-122"/>
            </a:endParaRPr>
          </a:p>
        </p:txBody>
      </p:sp>
      <p:sp>
        <p:nvSpPr>
          <p:cNvPr id="27664" name="Rectangle 26"/>
          <p:cNvSpPr>
            <a:spLocks noChangeArrowheads="1"/>
          </p:cNvSpPr>
          <p:nvPr/>
        </p:nvSpPr>
        <p:spPr bwMode="auto">
          <a:xfrm>
            <a:off x="2641600" y="3455988"/>
            <a:ext cx="28416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ea typeface="微软雅黑" pitchFamily="34" charset="-122"/>
              </a:rPr>
              <a:t>3</a:t>
            </a:r>
            <a:endParaRPr lang="zh-CN" altLang="en-US" sz="1400">
              <a:ea typeface="微软雅黑" pitchFamily="34" charset="-122"/>
            </a:endParaRPr>
          </a:p>
        </p:txBody>
      </p:sp>
      <p:sp>
        <p:nvSpPr>
          <p:cNvPr id="27665" name="Rectangle 26"/>
          <p:cNvSpPr>
            <a:spLocks noChangeArrowheads="1"/>
          </p:cNvSpPr>
          <p:nvPr/>
        </p:nvSpPr>
        <p:spPr bwMode="auto">
          <a:xfrm>
            <a:off x="3382963" y="4833938"/>
            <a:ext cx="28257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ea typeface="微软雅黑" pitchFamily="34" charset="-122"/>
              </a:rPr>
              <a:t>5</a:t>
            </a:r>
            <a:endParaRPr lang="zh-CN" altLang="en-US" sz="1400">
              <a:ea typeface="微软雅黑" pitchFamily="34" charset="-122"/>
            </a:endParaRPr>
          </a:p>
        </p:txBody>
      </p:sp>
      <p:sp>
        <p:nvSpPr>
          <p:cNvPr id="27666" name="Rectangle 26"/>
          <p:cNvSpPr>
            <a:spLocks noChangeArrowheads="1"/>
          </p:cNvSpPr>
          <p:nvPr/>
        </p:nvSpPr>
        <p:spPr bwMode="auto">
          <a:xfrm>
            <a:off x="5303838" y="4833938"/>
            <a:ext cx="284162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1400">
                <a:ea typeface="微软雅黑" pitchFamily="34" charset="-122"/>
              </a:rPr>
              <a:t>6</a:t>
            </a:r>
            <a:endParaRPr lang="zh-CN" altLang="en-US" sz="1400">
              <a:ea typeface="微软雅黑" pitchFamily="34" charset="-122"/>
            </a:endParaRPr>
          </a:p>
        </p:txBody>
      </p:sp>
      <p:grpSp>
        <p:nvGrpSpPr>
          <p:cNvPr id="27667" name="组合 31"/>
          <p:cNvGrpSpPr>
            <a:grpSpLocks noChangeAspect="1"/>
          </p:cNvGrpSpPr>
          <p:nvPr/>
        </p:nvGrpSpPr>
        <p:grpSpPr bwMode="auto">
          <a:xfrm>
            <a:off x="3727450" y="2835275"/>
            <a:ext cx="1620838" cy="1619250"/>
            <a:chOff x="3783343" y="1838185"/>
            <a:chExt cx="1444904" cy="1444905"/>
          </a:xfrm>
        </p:grpSpPr>
        <p:sp>
          <p:nvSpPr>
            <p:cNvPr id="59" name="Oval 93"/>
            <p:cNvSpPr>
              <a:spLocks noChangeArrowheads="1"/>
            </p:cNvSpPr>
            <p:nvPr/>
          </p:nvSpPr>
          <p:spPr bwMode="auto">
            <a:xfrm>
              <a:off x="3783343" y="1838185"/>
              <a:ext cx="1444904" cy="144490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zh-CN" altLang="en-US">
                <a:ea typeface="宋体" pitchFamily="2" charset="-122"/>
              </a:endParaRPr>
            </a:p>
          </p:txBody>
        </p:sp>
        <p:sp>
          <p:nvSpPr>
            <p:cNvPr id="60" name="Oval 94"/>
            <p:cNvSpPr>
              <a:spLocks noChangeAspect="1" noChangeArrowheads="1"/>
            </p:cNvSpPr>
            <p:nvPr/>
          </p:nvSpPr>
          <p:spPr bwMode="auto">
            <a:xfrm>
              <a:off x="3841366" y="1884932"/>
              <a:ext cx="1245363" cy="1245168"/>
            </a:xfrm>
            <a:prstGeom prst="ellipse">
              <a:avLst/>
            </a:prstGeom>
            <a:solidFill>
              <a:srgbClr val="FF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7668" name="Text Box 18"/>
          <p:cNvSpPr txBox="1">
            <a:spLocks noChangeArrowheads="1"/>
          </p:cNvSpPr>
          <p:nvPr/>
        </p:nvSpPr>
        <p:spPr bwMode="gray">
          <a:xfrm>
            <a:off x="3859213" y="3325813"/>
            <a:ext cx="1287462" cy="946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>
                <a:latin typeface="微软雅黑" pitchFamily="34" charset="-122"/>
                <a:ea typeface="微软雅黑" pitchFamily="34" charset="-122"/>
                <a:hlinkClick r:id="rId2" action="ppaction://hlinkfile"/>
              </a:rPr>
              <a:t>这不是爱</a:t>
            </a:r>
            <a:endParaRPr lang="zh-CN" altLang="en-US" sz="2800" b="1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2"/>
          <p:cNvSpPr>
            <a:spLocks noChangeArrowheads="1"/>
          </p:cNvSpPr>
          <p:nvPr/>
        </p:nvSpPr>
        <p:spPr bwMode="auto">
          <a:xfrm>
            <a:off x="5795963" y="3500438"/>
            <a:ext cx="2808287" cy="936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rgbClr val="FF66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rgbClr val="00B050"/>
                </a:solidFill>
                <a:latin typeface="Verdana" pitchFamily="34" charset="0"/>
                <a:ea typeface="Gulim" pitchFamily="34" charset="-127"/>
              </a:rPr>
              <a:t>原生家庭的影响</a:t>
            </a:r>
            <a:endParaRPr lang="en-US" altLang="ko-KR" sz="3200" b="1">
              <a:solidFill>
                <a:srgbClr val="00B050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468313" y="3573463"/>
            <a:ext cx="2665412" cy="720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rgbClr val="FF66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zh-CN" sz="3200" b="1">
              <a:solidFill>
                <a:srgbClr val="00B050"/>
              </a:solidFill>
              <a:latin typeface="Verdana" pitchFamily="34" charset="0"/>
              <a:ea typeface="Gulim" pitchFamily="34" charset="-127"/>
            </a:endParaRPr>
          </a:p>
          <a:p>
            <a:r>
              <a:rPr lang="zh-CN" altLang="en-US" sz="3200" b="1">
                <a:solidFill>
                  <a:srgbClr val="00B050"/>
                </a:solidFill>
                <a:latin typeface="Verdana" pitchFamily="34" charset="0"/>
                <a:ea typeface="Gulim" pitchFamily="34" charset="-127"/>
              </a:rPr>
              <a:t>不合理的认知</a:t>
            </a:r>
            <a:endParaRPr lang="en-US" altLang="ko-KR" sz="3200" b="1">
              <a:solidFill>
                <a:srgbClr val="00B050"/>
              </a:solidFill>
              <a:latin typeface="Verdana" pitchFamily="34" charset="0"/>
              <a:ea typeface="Gulim" pitchFamily="34" charset="-127"/>
            </a:endParaRPr>
          </a:p>
          <a:p>
            <a:endParaRPr lang="en-US" altLang="ko-KR" b="1">
              <a:solidFill>
                <a:schemeClr val="accent1"/>
              </a:solidFill>
              <a:latin typeface="Verdana" pitchFamily="34" charset="0"/>
              <a:ea typeface="Gulim" pitchFamily="34" charset="-127"/>
            </a:endParaRPr>
          </a:p>
          <a:p>
            <a:pPr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Click to add text</a:t>
            </a:r>
          </a:p>
          <a:p>
            <a:pPr>
              <a:buFontTx/>
              <a:buChar char="•"/>
            </a:pPr>
            <a:endParaRPr lang="en-US" altLang="ko-KR" sz="1600" b="1">
              <a:solidFill>
                <a:schemeClr val="bg1"/>
              </a:solidFill>
              <a:latin typeface="Verdana" pitchFamily="34" charset="0"/>
              <a:ea typeface="Gulim" pitchFamily="34" charset="-127"/>
            </a:endParaRPr>
          </a:p>
        </p:txBody>
      </p:sp>
      <p:grpSp>
        <p:nvGrpSpPr>
          <p:cNvPr id="28675" name="Group 5"/>
          <p:cNvGrpSpPr>
            <a:grpSpLocks/>
          </p:cNvGrpSpPr>
          <p:nvPr/>
        </p:nvGrpSpPr>
        <p:grpSpPr bwMode="auto">
          <a:xfrm>
            <a:off x="3132138" y="1630363"/>
            <a:ext cx="3057525" cy="1487487"/>
            <a:chOff x="1973" y="1027"/>
            <a:chExt cx="1926" cy="937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gray">
            <a:xfrm>
              <a:off x="1994" y="1057"/>
              <a:ext cx="1905" cy="90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gray">
            <a:xfrm>
              <a:off x="1973" y="1027"/>
              <a:ext cx="1905" cy="90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4431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</p:grpSp>
      <p:sp>
        <p:nvSpPr>
          <p:cNvPr id="9" name="Freeform 11"/>
          <p:cNvSpPr>
            <a:spLocks/>
          </p:cNvSpPr>
          <p:nvPr/>
        </p:nvSpPr>
        <p:spPr bwMode="gray">
          <a:xfrm flipH="1">
            <a:off x="4932363" y="2924175"/>
            <a:ext cx="920750" cy="12668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+mn-ea"/>
            </a:endParaRPr>
          </a:p>
        </p:txBody>
      </p:sp>
      <p:grpSp>
        <p:nvGrpSpPr>
          <p:cNvPr id="28677" name="Group 12"/>
          <p:cNvGrpSpPr>
            <a:grpSpLocks/>
          </p:cNvGrpSpPr>
          <p:nvPr/>
        </p:nvGrpSpPr>
        <p:grpSpPr bwMode="auto">
          <a:xfrm>
            <a:off x="3276600" y="1484313"/>
            <a:ext cx="2736850" cy="1368425"/>
            <a:chOff x="4166" y="1706"/>
            <a:chExt cx="1252" cy="1252"/>
          </a:xfrm>
        </p:grpSpPr>
        <p:sp>
          <p:nvSpPr>
            <p:cNvPr id="11" name="Oval 13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  <p:sp>
          <p:nvSpPr>
            <p:cNvPr id="12" name="Oval 14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gray">
            <a:xfrm>
              <a:off x="4263" y="1757"/>
              <a:ext cx="1033" cy="9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CC00FF"/>
                  </a:solidFill>
                  <a:latin typeface="Verdana" pitchFamily="34" charset="0"/>
                  <a:ea typeface="Gulim" pitchFamily="34" charset="-127"/>
                </a:rPr>
                <a:t>在爱中成长</a:t>
              </a:r>
              <a:endParaRPr lang="en-US" altLang="ko-KR" sz="2800" b="1" dirty="0">
                <a:solidFill>
                  <a:srgbClr val="CC00FF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  <p:sp>
        <p:nvSpPr>
          <p:cNvPr id="15" name="Freeform 9"/>
          <p:cNvSpPr>
            <a:spLocks/>
          </p:cNvSpPr>
          <p:nvPr/>
        </p:nvSpPr>
        <p:spPr bwMode="gray">
          <a:xfrm>
            <a:off x="3203575" y="2924175"/>
            <a:ext cx="920750" cy="12668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"/>
          <p:cNvSpPr>
            <a:spLocks noChangeArrowheads="1"/>
          </p:cNvSpPr>
          <p:nvPr/>
        </p:nvSpPr>
        <p:spPr bwMode="gray">
          <a:xfrm rot="20239455">
            <a:off x="1116013" y="2363788"/>
            <a:ext cx="6519862" cy="3062287"/>
          </a:xfrm>
          <a:prstGeom prst="ellipse">
            <a:avLst/>
          </a:prstGeom>
          <a:solidFill>
            <a:schemeClr val="accent3">
              <a:lumMod val="65000"/>
            </a:schemeClr>
          </a:solidFill>
          <a:ln w="9525">
            <a:noFill/>
            <a:round/>
            <a:headEnd/>
            <a:tailEnd type="none" w="sm" len="sm"/>
          </a:ln>
          <a:effectLst/>
        </p:spPr>
        <p:txBody>
          <a:bodyPr wrap="none" anchor="ctr"/>
          <a:lstStyle/>
          <a:p>
            <a:pPr algn="ctr" latinLnBrk="1">
              <a:defRPr/>
            </a:pPr>
            <a:endParaRPr kumimoji="1" lang="ko-KR" altLang="en-US" sz="900">
              <a:solidFill>
                <a:srgbClr val="FFFFFF"/>
              </a:solidFill>
              <a:ea typeface="GulimChe" pitchFamily="49" charset="-127"/>
            </a:endParaRPr>
          </a:p>
        </p:txBody>
      </p:sp>
      <p:sp>
        <p:nvSpPr>
          <p:cNvPr id="22" name="Oval 3"/>
          <p:cNvSpPr>
            <a:spLocks noChangeArrowheads="1"/>
          </p:cNvSpPr>
          <p:nvPr/>
        </p:nvSpPr>
        <p:spPr bwMode="gray">
          <a:xfrm rot="-1359234">
            <a:off x="1258888" y="2565400"/>
            <a:ext cx="5926137" cy="2687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 type="none" w="sm" len="sm"/>
          </a:ln>
        </p:spPr>
        <p:txBody>
          <a:bodyPr wrap="none" anchor="ctr"/>
          <a:lstStyle/>
          <a:p>
            <a:pPr algn="ctr" latinLnBrk="1"/>
            <a:endParaRPr kumimoji="1" lang="ko-KR" altLang="en-US" sz="900">
              <a:solidFill>
                <a:srgbClr val="FFFFFF"/>
              </a:solidFill>
              <a:ea typeface="GulimChe" pitchFamily="49" charset="-127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gray">
          <a:xfrm>
            <a:off x="1042988" y="3644900"/>
            <a:ext cx="1295400" cy="1219200"/>
          </a:xfrm>
          <a:prstGeom prst="ellipse">
            <a:avLst/>
          </a:prstGeom>
          <a:solidFill>
            <a:srgbClr val="FF66CC"/>
          </a:soli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zh-CN" altLang="en-US" sz="2400" b="1">
                <a:solidFill>
                  <a:srgbClr val="FFFFFF"/>
                </a:solidFill>
                <a:ea typeface="Gulim" pitchFamily="34" charset="-127"/>
              </a:rPr>
              <a:t>武断</a:t>
            </a:r>
          </a:p>
        </p:txBody>
      </p:sp>
      <p:sp>
        <p:nvSpPr>
          <p:cNvPr id="16" name="Oval 6"/>
          <p:cNvSpPr>
            <a:spLocks noChangeArrowheads="1"/>
          </p:cNvSpPr>
          <p:nvPr/>
        </p:nvSpPr>
        <p:spPr bwMode="gray">
          <a:xfrm>
            <a:off x="3554413" y="1525588"/>
            <a:ext cx="1295400" cy="1219200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zh-CN" altLang="en-US" sz="2400" b="1">
                <a:solidFill>
                  <a:srgbClr val="FFFFFF"/>
                </a:solidFill>
                <a:ea typeface="Gulim" pitchFamily="34" charset="-127"/>
              </a:rPr>
              <a:t>否认</a:t>
            </a: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gray">
          <a:xfrm>
            <a:off x="6516688" y="2420938"/>
            <a:ext cx="1295400" cy="1219200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en-US" altLang="ko-KR" sz="2400" b="1">
              <a:solidFill>
                <a:srgbClr val="FFFFFF"/>
              </a:solidFill>
              <a:ea typeface="Gulim" pitchFamily="34" charset="-127"/>
            </a:endParaRPr>
          </a:p>
        </p:txBody>
      </p:sp>
      <p:sp>
        <p:nvSpPr>
          <p:cNvPr id="18" name="Oval 8"/>
          <p:cNvSpPr>
            <a:spLocks noChangeArrowheads="1"/>
          </p:cNvSpPr>
          <p:nvPr/>
        </p:nvSpPr>
        <p:spPr bwMode="gray">
          <a:xfrm>
            <a:off x="3563938" y="4868863"/>
            <a:ext cx="1295400" cy="1219200"/>
          </a:xfrm>
          <a:prstGeom prst="ellipse">
            <a:avLst/>
          </a:prstGeom>
          <a:solidFill>
            <a:srgbClr val="7030A0"/>
          </a:soli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zh-CN" altLang="en-US" sz="2400" b="1">
                <a:solidFill>
                  <a:srgbClr val="FFFFFF"/>
                </a:solidFill>
                <a:ea typeface="Gulim" pitchFamily="34" charset="-127"/>
              </a:rPr>
              <a:t>轻视</a:t>
            </a:r>
          </a:p>
        </p:txBody>
      </p:sp>
      <p:sp>
        <p:nvSpPr>
          <p:cNvPr id="29703" name="Rectangle 10"/>
          <p:cNvSpPr>
            <a:spLocks noChangeArrowheads="1"/>
          </p:cNvSpPr>
          <p:nvPr/>
        </p:nvSpPr>
        <p:spPr bwMode="auto">
          <a:xfrm>
            <a:off x="3503613" y="3430588"/>
            <a:ext cx="2514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3200" b="1">
                <a:solidFill>
                  <a:schemeClr val="bg1"/>
                </a:solidFill>
                <a:ea typeface="Gulim" pitchFamily="34" charset="-127"/>
              </a:rPr>
              <a:t>Add Title</a:t>
            </a:r>
          </a:p>
        </p:txBody>
      </p:sp>
      <p:sp>
        <p:nvSpPr>
          <p:cNvPr id="24" name="AutoShape 6"/>
          <p:cNvSpPr>
            <a:spLocks noChangeArrowheads="1"/>
          </p:cNvSpPr>
          <p:nvPr/>
        </p:nvSpPr>
        <p:spPr bwMode="gray">
          <a:xfrm>
            <a:off x="3059113" y="3429000"/>
            <a:ext cx="2808287" cy="719138"/>
          </a:xfrm>
          <a:prstGeom prst="can">
            <a:avLst>
              <a:gd name="adj" fmla="val 25000"/>
            </a:avLst>
          </a:prstGeom>
          <a:solidFill>
            <a:srgbClr val="CC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zh-CN" altLang="en-US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常见不合理认知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588125" y="2852738"/>
            <a:ext cx="1225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 b="1">
                <a:solidFill>
                  <a:srgbClr val="FFFFFF"/>
                </a:solidFill>
                <a:ea typeface="Gulim" pitchFamily="34" charset="-127"/>
              </a:rPr>
              <a:t>错误目标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5" grpId="0" animBg="1"/>
      <p:bldP spid="16" grpId="0" animBg="1"/>
      <p:bldP spid="17" grpId="0" animBg="1"/>
      <p:bldP spid="18" grpId="0" animBg="1"/>
      <p:bldP spid="24" grpId="0" animBg="1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椭圆 29"/>
          <p:cNvSpPr/>
          <p:nvPr/>
        </p:nvSpPr>
        <p:spPr>
          <a:xfrm>
            <a:off x="1722438" y="1797050"/>
            <a:ext cx="5699125" cy="3454400"/>
          </a:xfrm>
          <a:prstGeom prst="ellipse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" name="组合 26"/>
          <p:cNvGrpSpPr>
            <a:grpSpLocks/>
          </p:cNvGrpSpPr>
          <p:nvPr/>
        </p:nvGrpSpPr>
        <p:grpSpPr bwMode="auto">
          <a:xfrm>
            <a:off x="2908300" y="2539999"/>
            <a:ext cx="3276600" cy="1987550"/>
            <a:chOff x="2933700" y="2530528"/>
            <a:chExt cx="3276600" cy="1987444"/>
          </a:xfrm>
          <a:solidFill>
            <a:srgbClr val="FF66CC"/>
          </a:solidFill>
        </p:grpSpPr>
        <p:sp>
          <p:nvSpPr>
            <p:cNvPr id="32" name="椭圆 31"/>
            <p:cNvSpPr/>
            <p:nvPr/>
          </p:nvSpPr>
          <p:spPr>
            <a:xfrm>
              <a:off x="2933700" y="2530528"/>
              <a:ext cx="3276600" cy="1987444"/>
            </a:xfrm>
            <a:prstGeom prst="ellipse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5896" y="3212993"/>
              <a:ext cx="1826142" cy="584744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32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悦纳自我</a:t>
              </a:r>
            </a:p>
          </p:txBody>
        </p:sp>
      </p:grpSp>
      <p:grpSp>
        <p:nvGrpSpPr>
          <p:cNvPr id="34" name="组合 20"/>
          <p:cNvGrpSpPr>
            <a:grpSpLocks/>
          </p:cNvGrpSpPr>
          <p:nvPr/>
        </p:nvGrpSpPr>
        <p:grpSpPr bwMode="auto">
          <a:xfrm>
            <a:off x="3371850" y="1543050"/>
            <a:ext cx="2424113" cy="660400"/>
            <a:chOff x="3371850" y="1809750"/>
            <a:chExt cx="2209800" cy="660073"/>
          </a:xfrm>
        </p:grpSpPr>
        <p:sp>
          <p:nvSpPr>
            <p:cNvPr id="35" name="矩形 34"/>
            <p:cNvSpPr/>
            <p:nvPr/>
          </p:nvSpPr>
          <p:spPr>
            <a:xfrm>
              <a:off x="3371850" y="1809750"/>
              <a:ext cx="2209800" cy="577850"/>
            </a:xfrm>
            <a:prstGeom prst="rect">
              <a:avLst/>
            </a:prstGeom>
            <a:solidFill>
              <a:srgbClr val="FFC000"/>
            </a:solidFill>
            <a:ln w="28575" cap="rnd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016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763" name="TextBox 10"/>
            <p:cNvSpPr txBox="1">
              <a:spLocks noChangeArrowheads="1"/>
            </p:cNvSpPr>
            <p:nvPr/>
          </p:nvSpPr>
          <p:spPr bwMode="auto">
            <a:xfrm>
              <a:off x="3546898" y="1823492"/>
              <a:ext cx="188819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/>
                <a:t>要接受自己和别人不一样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21"/>
          <p:cNvGrpSpPr>
            <a:grpSpLocks/>
          </p:cNvGrpSpPr>
          <p:nvPr/>
        </p:nvGrpSpPr>
        <p:grpSpPr bwMode="auto">
          <a:xfrm>
            <a:off x="5651500" y="4508500"/>
            <a:ext cx="2209800" cy="646113"/>
            <a:chOff x="4880620" y="3897576"/>
            <a:chExt cx="2209800" cy="646331"/>
          </a:xfrm>
        </p:grpSpPr>
        <p:sp>
          <p:nvSpPr>
            <p:cNvPr id="38" name="矩形 37"/>
            <p:cNvSpPr/>
            <p:nvPr/>
          </p:nvSpPr>
          <p:spPr>
            <a:xfrm>
              <a:off x="4880620" y="3897576"/>
              <a:ext cx="2209800" cy="577850"/>
            </a:xfrm>
            <a:prstGeom prst="rect">
              <a:avLst/>
            </a:prstGeom>
            <a:solidFill>
              <a:srgbClr val="FFC000"/>
            </a:solidFill>
            <a:ln w="28575" cap="rnd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016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759" name="TextBox 12"/>
            <p:cNvSpPr txBox="1">
              <a:spLocks noChangeArrowheads="1"/>
            </p:cNvSpPr>
            <p:nvPr/>
          </p:nvSpPr>
          <p:spPr bwMode="auto">
            <a:xfrm>
              <a:off x="4952628" y="3897576"/>
              <a:ext cx="205294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/>
                <a:t>每一个人都是独一无二、不能取代的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22"/>
          <p:cNvGrpSpPr>
            <a:grpSpLocks/>
          </p:cNvGrpSpPr>
          <p:nvPr/>
        </p:nvGrpSpPr>
        <p:grpSpPr bwMode="auto">
          <a:xfrm>
            <a:off x="594097" y="2691458"/>
            <a:ext cx="2209800" cy="577849"/>
            <a:chOff x="1047750" y="2914650"/>
            <a:chExt cx="2209800" cy="577850"/>
          </a:xfrm>
          <a:solidFill>
            <a:srgbClr val="FFC000"/>
          </a:solidFill>
        </p:grpSpPr>
        <p:sp>
          <p:nvSpPr>
            <p:cNvPr id="41" name="矩形 40"/>
            <p:cNvSpPr/>
            <p:nvPr/>
          </p:nvSpPr>
          <p:spPr>
            <a:xfrm>
              <a:off x="1047750" y="2914650"/>
              <a:ext cx="2209800" cy="577850"/>
            </a:xfrm>
            <a:prstGeom prst="rect">
              <a:avLst/>
            </a:prstGeom>
            <a:grpFill/>
            <a:ln w="28575" cap="rnd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016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2" name="TextBox 14"/>
            <p:cNvSpPr txBox="1">
              <a:spLocks noChangeArrowheads="1"/>
            </p:cNvSpPr>
            <p:nvPr/>
          </p:nvSpPr>
          <p:spPr bwMode="auto">
            <a:xfrm>
              <a:off x="1259384" y="3033142"/>
              <a:ext cx="1800493" cy="36933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 typeface="Arial" charset="0"/>
                <a:buNone/>
                <a:defRPr/>
              </a:pPr>
              <a:r>
                <a:rPr lang="zh-CN" altLang="en-US" dirty="0">
                  <a:solidFill>
                    <a:srgbClr val="000000"/>
                  </a:solidFill>
                  <a:ea typeface="+mn-ea"/>
                </a:rPr>
                <a:t>不要去计较太多</a:t>
              </a:r>
              <a:endParaRPr lang="zh-CN" altLang="zh-CN" dirty="0">
                <a:solidFill>
                  <a:srgbClr val="000000"/>
                </a:solidFill>
                <a:ea typeface="+mn-ea"/>
              </a:endParaRPr>
            </a:p>
          </p:txBody>
        </p:sp>
      </p:grpSp>
      <p:grpSp>
        <p:nvGrpSpPr>
          <p:cNvPr id="43" name="组合 23"/>
          <p:cNvGrpSpPr>
            <a:grpSpLocks/>
          </p:cNvGrpSpPr>
          <p:nvPr/>
        </p:nvGrpSpPr>
        <p:grpSpPr bwMode="auto">
          <a:xfrm>
            <a:off x="520502" y="4482703"/>
            <a:ext cx="2808312" cy="646331"/>
            <a:chOff x="3347864" y="3764258"/>
            <a:chExt cx="2376264" cy="1077395"/>
          </a:xfrm>
          <a:solidFill>
            <a:srgbClr val="FFC000"/>
          </a:solidFill>
        </p:grpSpPr>
        <p:sp>
          <p:nvSpPr>
            <p:cNvPr id="44" name="矩形 43"/>
            <p:cNvSpPr/>
            <p:nvPr/>
          </p:nvSpPr>
          <p:spPr>
            <a:xfrm>
              <a:off x="3371850" y="3829050"/>
              <a:ext cx="2209800" cy="577850"/>
            </a:xfrm>
            <a:prstGeom prst="rect">
              <a:avLst/>
            </a:prstGeom>
            <a:grpFill/>
            <a:ln w="28575" cap="rnd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016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5" name="TextBox 17"/>
            <p:cNvSpPr txBox="1">
              <a:spLocks noChangeArrowheads="1"/>
            </p:cNvSpPr>
            <p:nvPr/>
          </p:nvSpPr>
          <p:spPr bwMode="auto">
            <a:xfrm>
              <a:off x="3347864" y="3764258"/>
              <a:ext cx="2376264" cy="107739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 typeface="Arial" charset="0"/>
                <a:buNone/>
                <a:defRPr/>
              </a:pPr>
              <a:r>
                <a:rPr lang="zh-CN" altLang="en-US" dirty="0">
                  <a:solidFill>
                    <a:srgbClr val="000000"/>
                  </a:solidFill>
                  <a:ea typeface="+mn-ea"/>
                </a:rPr>
                <a:t>一个人既然长成这样子，</a:t>
              </a:r>
            </a:p>
            <a:p>
              <a:pPr marL="342900" indent="-342900">
                <a:buFont typeface="Arial" charset="0"/>
                <a:buNone/>
                <a:defRPr/>
              </a:pPr>
              <a:r>
                <a:rPr lang="zh-CN" altLang="en-US" dirty="0">
                  <a:solidFill>
                    <a:srgbClr val="000000"/>
                  </a:solidFill>
                  <a:ea typeface="+mn-ea"/>
                </a:rPr>
                <a:t>一定有长成这样子的道理</a:t>
              </a:r>
              <a:endParaRPr lang="zh-CN" altLang="zh-CN" dirty="0">
                <a:solidFill>
                  <a:srgbClr val="000000"/>
                </a:solidFill>
                <a:ea typeface="+mn-ea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443663" y="3068638"/>
            <a:ext cx="2424112" cy="577850"/>
            <a:chOff x="3371850" y="1809750"/>
            <a:chExt cx="2209800" cy="577850"/>
          </a:xfrm>
        </p:grpSpPr>
        <p:sp>
          <p:nvSpPr>
            <p:cNvPr id="22" name="矩形 21"/>
            <p:cNvSpPr/>
            <p:nvPr/>
          </p:nvSpPr>
          <p:spPr>
            <a:xfrm>
              <a:off x="3371850" y="1809750"/>
              <a:ext cx="2209800" cy="577850"/>
            </a:xfrm>
            <a:prstGeom prst="rect">
              <a:avLst/>
            </a:prstGeom>
            <a:solidFill>
              <a:srgbClr val="FFC000"/>
            </a:solidFill>
            <a:ln w="28575" cap="rnd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016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1755" name="TextBox 10"/>
            <p:cNvSpPr txBox="1">
              <a:spLocks noChangeArrowheads="1"/>
            </p:cNvSpPr>
            <p:nvPr/>
          </p:nvSpPr>
          <p:spPr bwMode="auto">
            <a:xfrm>
              <a:off x="3503134" y="1881723"/>
              <a:ext cx="1888192" cy="369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b="1"/>
                <a:t>爱自己，珍爱生命</a:t>
              </a:r>
              <a:endParaRPr lang="zh-CN" altLang="en-US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六边形 5"/>
          <p:cNvSpPr>
            <a:spLocks/>
          </p:cNvSpPr>
          <p:nvPr/>
        </p:nvSpPr>
        <p:spPr bwMode="auto">
          <a:xfrm>
            <a:off x="5301175" y="2565162"/>
            <a:ext cx="1327957" cy="1119321"/>
          </a:xfrm>
          <a:prstGeom prst="hexagon">
            <a:avLst/>
          </a:prstGeom>
          <a:solidFill>
            <a:srgbClr val="2DD7FF">
              <a:alpha val="60000"/>
            </a:srgb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4" name="TextBox 96"/>
          <p:cNvSpPr txBox="1">
            <a:spLocks noChangeArrowheads="1"/>
          </p:cNvSpPr>
          <p:nvPr/>
        </p:nvSpPr>
        <p:spPr bwMode="auto">
          <a:xfrm>
            <a:off x="5537200" y="2854325"/>
            <a:ext cx="857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同学</a:t>
            </a:r>
          </a:p>
        </p:txBody>
      </p:sp>
      <p:sp>
        <p:nvSpPr>
          <p:cNvPr id="8" name="六边形 7"/>
          <p:cNvSpPr>
            <a:spLocks/>
          </p:cNvSpPr>
          <p:nvPr/>
        </p:nvSpPr>
        <p:spPr bwMode="auto">
          <a:xfrm>
            <a:off x="5301218" y="3829470"/>
            <a:ext cx="1327869" cy="1121311"/>
          </a:xfrm>
          <a:prstGeom prst="hexagon">
            <a:avLst/>
          </a:prstGeom>
          <a:solidFill>
            <a:srgbClr val="2DD7FF">
              <a:alpha val="60000"/>
            </a:srgb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6" name="TextBox 97"/>
          <p:cNvSpPr txBox="1">
            <a:spLocks noChangeArrowheads="1"/>
          </p:cNvSpPr>
          <p:nvPr/>
        </p:nvSpPr>
        <p:spPr bwMode="auto">
          <a:xfrm>
            <a:off x="5364163" y="4005263"/>
            <a:ext cx="12239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心理中心的“陌生人”</a:t>
            </a:r>
          </a:p>
        </p:txBody>
      </p:sp>
      <p:sp>
        <p:nvSpPr>
          <p:cNvPr id="10" name="六边形 9"/>
          <p:cNvSpPr>
            <a:spLocks/>
          </p:cNvSpPr>
          <p:nvPr/>
        </p:nvSpPr>
        <p:spPr bwMode="auto">
          <a:xfrm>
            <a:off x="4148971" y="1957843"/>
            <a:ext cx="1327869" cy="1119835"/>
          </a:xfrm>
          <a:prstGeom prst="hexagon">
            <a:avLst/>
          </a:prstGeom>
          <a:solidFill>
            <a:srgbClr val="2DD7FF">
              <a:alpha val="60000"/>
            </a:srgb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798" name="TextBox 98"/>
          <p:cNvSpPr txBox="1">
            <a:spLocks noChangeArrowheads="1"/>
          </p:cNvSpPr>
          <p:nvPr/>
        </p:nvSpPr>
        <p:spPr bwMode="auto">
          <a:xfrm>
            <a:off x="4392613" y="2276475"/>
            <a:ext cx="841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老师</a:t>
            </a:r>
          </a:p>
        </p:txBody>
      </p:sp>
      <p:sp>
        <p:nvSpPr>
          <p:cNvPr id="12" name="六边形 11"/>
          <p:cNvSpPr>
            <a:spLocks/>
          </p:cNvSpPr>
          <p:nvPr/>
        </p:nvSpPr>
        <p:spPr bwMode="auto">
          <a:xfrm>
            <a:off x="4148971" y="3203089"/>
            <a:ext cx="1327869" cy="1121311"/>
          </a:xfrm>
          <a:prstGeom prst="hexagon">
            <a:avLst/>
          </a:prstGeom>
          <a:solidFill>
            <a:srgbClr val="FFCF01">
              <a:alpha val="60000"/>
            </a:srgb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>
              <a:rot lat="0" lon="0" rev="0"/>
            </a:lightRig>
          </a:scene3d>
          <a:sp3d extrusionH="304800" contourW="19050">
            <a:bevelT w="101600" prst="convex"/>
            <a:bevelB w="0" h="635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0" name="TextBox 99"/>
          <p:cNvSpPr txBox="1">
            <a:spLocks noChangeArrowheads="1"/>
          </p:cNvSpPr>
          <p:nvPr/>
        </p:nvSpPr>
        <p:spPr bwMode="auto">
          <a:xfrm>
            <a:off x="4356100" y="3429000"/>
            <a:ext cx="938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我的支持</a:t>
            </a:r>
          </a:p>
        </p:txBody>
      </p:sp>
      <p:sp>
        <p:nvSpPr>
          <p:cNvPr id="14" name="六边形 13"/>
          <p:cNvSpPr>
            <a:spLocks/>
          </p:cNvSpPr>
          <p:nvPr/>
        </p:nvSpPr>
        <p:spPr bwMode="auto">
          <a:xfrm>
            <a:off x="4211960" y="4437112"/>
            <a:ext cx="1327869" cy="1119836"/>
          </a:xfrm>
          <a:prstGeom prst="hexagon">
            <a:avLst/>
          </a:prstGeom>
          <a:solidFill>
            <a:srgbClr val="2DD7FF">
              <a:alpha val="60000"/>
            </a:srgb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2" name="TextBox 100"/>
          <p:cNvSpPr txBox="1">
            <a:spLocks noChangeArrowheads="1"/>
          </p:cNvSpPr>
          <p:nvPr/>
        </p:nvSpPr>
        <p:spPr bwMode="auto">
          <a:xfrm>
            <a:off x="4356100" y="4724400"/>
            <a:ext cx="1008063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。。。。</a:t>
            </a:r>
          </a:p>
        </p:txBody>
      </p:sp>
      <p:sp>
        <p:nvSpPr>
          <p:cNvPr id="16" name="六边形 15"/>
          <p:cNvSpPr>
            <a:spLocks/>
          </p:cNvSpPr>
          <p:nvPr/>
        </p:nvSpPr>
        <p:spPr bwMode="auto">
          <a:xfrm>
            <a:off x="2987824" y="2564904"/>
            <a:ext cx="1327869" cy="1119836"/>
          </a:xfrm>
          <a:prstGeom prst="hexagon">
            <a:avLst/>
          </a:prstGeom>
          <a:solidFill>
            <a:srgbClr val="2DD7FF">
              <a:alpha val="60000"/>
            </a:srgb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4" name="TextBox 108"/>
          <p:cNvSpPr txBox="1">
            <a:spLocks noChangeArrowheads="1"/>
          </p:cNvSpPr>
          <p:nvPr/>
        </p:nvSpPr>
        <p:spPr bwMode="auto">
          <a:xfrm>
            <a:off x="3213100" y="2854325"/>
            <a:ext cx="877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父母</a:t>
            </a:r>
          </a:p>
        </p:txBody>
      </p:sp>
      <p:sp>
        <p:nvSpPr>
          <p:cNvPr id="18" name="六边形 17"/>
          <p:cNvSpPr>
            <a:spLocks/>
          </p:cNvSpPr>
          <p:nvPr/>
        </p:nvSpPr>
        <p:spPr bwMode="auto">
          <a:xfrm>
            <a:off x="2987824" y="3829470"/>
            <a:ext cx="1327869" cy="1121311"/>
          </a:xfrm>
          <a:prstGeom prst="hexagon">
            <a:avLst/>
          </a:prstGeom>
          <a:solidFill>
            <a:srgbClr val="2DD7FF">
              <a:alpha val="60000"/>
            </a:srgb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6350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defRPr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806" name="TextBox 109"/>
          <p:cNvSpPr txBox="1">
            <a:spLocks noChangeArrowheads="1"/>
          </p:cNvSpPr>
          <p:nvPr/>
        </p:nvSpPr>
        <p:spPr bwMode="auto">
          <a:xfrm>
            <a:off x="3262313" y="4119563"/>
            <a:ext cx="7794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朋友</a:t>
            </a:r>
          </a:p>
        </p:txBody>
      </p:sp>
      <p:sp>
        <p:nvSpPr>
          <p:cNvPr id="33807" name="AutoShape 2"/>
          <p:cNvSpPr>
            <a:spLocks noChangeArrowheads="1"/>
          </p:cNvSpPr>
          <p:nvPr/>
        </p:nvSpPr>
        <p:spPr bwMode="auto">
          <a:xfrm>
            <a:off x="1908175" y="692150"/>
            <a:ext cx="2806700" cy="79216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rgbClr val="FF66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rgbClr val="00B050"/>
                </a:solidFill>
                <a:latin typeface="Verdana" pitchFamily="34" charset="0"/>
                <a:ea typeface="Gulim" pitchFamily="34" charset="-127"/>
              </a:rPr>
              <a:t>世界很大</a:t>
            </a:r>
            <a:endParaRPr lang="en-US" altLang="zh-CN" sz="3200" b="1">
              <a:solidFill>
                <a:schemeClr val="bg1"/>
              </a:solidFill>
              <a:latin typeface="Verdana" pitchFamily="34" charset="0"/>
              <a:ea typeface="Gulim" pitchFamily="34" charset="-127"/>
            </a:endParaRPr>
          </a:p>
          <a:p>
            <a:pPr algn="ctr">
              <a:buFontTx/>
              <a:buChar char="•"/>
            </a:pPr>
            <a:endParaRPr lang="en-US" altLang="zh-CN" sz="1600" b="1">
              <a:latin typeface="Verdana" pitchFamily="34" charset="0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5795963" y="3500438"/>
            <a:ext cx="2808287" cy="9366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rgbClr val="FF66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200" b="1">
                <a:solidFill>
                  <a:srgbClr val="00B050"/>
                </a:solidFill>
                <a:latin typeface="Verdana" pitchFamily="34" charset="0"/>
                <a:ea typeface="Gulim" pitchFamily="34" charset="-127"/>
              </a:rPr>
              <a:t>原生家庭的影响</a:t>
            </a:r>
            <a:endParaRPr lang="en-US" altLang="ko-KR" sz="3200" b="1">
              <a:solidFill>
                <a:srgbClr val="00B050"/>
              </a:solidFill>
              <a:latin typeface="Verdana" pitchFamily="34" charset="0"/>
              <a:ea typeface="Gulim" pitchFamily="34" charset="-127"/>
            </a:endParaRPr>
          </a:p>
        </p:txBody>
      </p:sp>
      <p:sp>
        <p:nvSpPr>
          <p:cNvPr id="34818" name="AutoShape 3"/>
          <p:cNvSpPr>
            <a:spLocks noChangeArrowheads="1"/>
          </p:cNvSpPr>
          <p:nvPr/>
        </p:nvSpPr>
        <p:spPr bwMode="auto">
          <a:xfrm>
            <a:off x="468313" y="3573463"/>
            <a:ext cx="2665412" cy="720725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38100" algn="ctr">
            <a:solidFill>
              <a:srgbClr val="FF66CC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altLang="zh-CN" sz="3200" b="1">
              <a:solidFill>
                <a:srgbClr val="00B050"/>
              </a:solidFill>
              <a:latin typeface="Verdana" pitchFamily="34" charset="0"/>
              <a:ea typeface="Gulim" pitchFamily="34" charset="-127"/>
            </a:endParaRPr>
          </a:p>
          <a:p>
            <a:r>
              <a:rPr lang="zh-CN" altLang="en-US" sz="3200" b="1">
                <a:solidFill>
                  <a:srgbClr val="00B050"/>
                </a:solidFill>
                <a:latin typeface="Verdana" pitchFamily="34" charset="0"/>
                <a:ea typeface="Gulim" pitchFamily="34" charset="-127"/>
              </a:rPr>
              <a:t>不合理的认知</a:t>
            </a:r>
            <a:endParaRPr lang="en-US" altLang="ko-KR" sz="3200" b="1">
              <a:solidFill>
                <a:srgbClr val="00B050"/>
              </a:solidFill>
              <a:latin typeface="Verdana" pitchFamily="34" charset="0"/>
              <a:ea typeface="Gulim" pitchFamily="34" charset="-127"/>
            </a:endParaRPr>
          </a:p>
          <a:p>
            <a:endParaRPr lang="en-US" altLang="ko-KR" b="1">
              <a:solidFill>
                <a:schemeClr val="accent1"/>
              </a:solidFill>
              <a:latin typeface="Verdana" pitchFamily="34" charset="0"/>
              <a:ea typeface="Gulim" pitchFamily="34" charset="-127"/>
            </a:endParaRPr>
          </a:p>
          <a:p>
            <a:pPr>
              <a:buFontTx/>
              <a:buChar char="•"/>
            </a:pPr>
            <a:r>
              <a:rPr lang="en-US" altLang="ko-KR" sz="1600" b="1">
                <a:solidFill>
                  <a:schemeClr val="bg1"/>
                </a:solidFill>
                <a:latin typeface="Verdana" pitchFamily="34" charset="0"/>
                <a:ea typeface="Gulim" pitchFamily="34" charset="-127"/>
              </a:rPr>
              <a:t>Click to add text</a:t>
            </a:r>
          </a:p>
          <a:p>
            <a:pPr>
              <a:buFontTx/>
              <a:buChar char="•"/>
            </a:pPr>
            <a:endParaRPr lang="en-US" altLang="ko-KR" sz="1600" b="1">
              <a:solidFill>
                <a:schemeClr val="bg1"/>
              </a:solidFill>
              <a:latin typeface="Verdana" pitchFamily="34" charset="0"/>
              <a:ea typeface="Gulim" pitchFamily="34" charset="-127"/>
            </a:endParaRPr>
          </a:p>
        </p:txBody>
      </p:sp>
      <p:grpSp>
        <p:nvGrpSpPr>
          <p:cNvPr id="34819" name="Group 5"/>
          <p:cNvGrpSpPr>
            <a:grpSpLocks/>
          </p:cNvGrpSpPr>
          <p:nvPr/>
        </p:nvGrpSpPr>
        <p:grpSpPr bwMode="auto">
          <a:xfrm>
            <a:off x="3132138" y="1630363"/>
            <a:ext cx="3057525" cy="1487487"/>
            <a:chOff x="1973" y="1027"/>
            <a:chExt cx="1926" cy="937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gray">
            <a:xfrm>
              <a:off x="1994" y="1057"/>
              <a:ext cx="1905" cy="90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63529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gray">
            <a:xfrm>
              <a:off x="1973" y="1027"/>
              <a:ext cx="1905" cy="907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44314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</p:grpSp>
      <p:sp>
        <p:nvSpPr>
          <p:cNvPr id="9" name="Freeform 11"/>
          <p:cNvSpPr>
            <a:spLocks/>
          </p:cNvSpPr>
          <p:nvPr/>
        </p:nvSpPr>
        <p:spPr bwMode="gray">
          <a:xfrm flipH="1">
            <a:off x="4932363" y="2924175"/>
            <a:ext cx="920750" cy="12668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+mn-ea"/>
            </a:endParaRPr>
          </a:p>
        </p:txBody>
      </p:sp>
      <p:grpSp>
        <p:nvGrpSpPr>
          <p:cNvPr id="34821" name="Group 12"/>
          <p:cNvGrpSpPr>
            <a:grpSpLocks/>
          </p:cNvGrpSpPr>
          <p:nvPr/>
        </p:nvGrpSpPr>
        <p:grpSpPr bwMode="auto">
          <a:xfrm>
            <a:off x="3276600" y="1484313"/>
            <a:ext cx="2736850" cy="1368425"/>
            <a:chOff x="4166" y="1706"/>
            <a:chExt cx="1252" cy="1252"/>
          </a:xfrm>
        </p:grpSpPr>
        <p:sp>
          <p:nvSpPr>
            <p:cNvPr id="11" name="Oval 13"/>
            <p:cNvSpPr>
              <a:spLocks noChangeArrowheads="1"/>
            </p:cNvSpPr>
            <p:nvPr/>
          </p:nvSpPr>
          <p:spPr bwMode="gray">
            <a:xfrm>
              <a:off x="4166" y="1706"/>
              <a:ext cx="1252" cy="125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  <p:sp>
          <p:nvSpPr>
            <p:cNvPr id="12" name="Oval 14"/>
            <p:cNvSpPr>
              <a:spLocks noChangeArrowheads="1"/>
            </p:cNvSpPr>
            <p:nvPr/>
          </p:nvSpPr>
          <p:spPr bwMode="gray">
            <a:xfrm>
              <a:off x="4182" y="1713"/>
              <a:ext cx="1222" cy="122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  <p:sp>
          <p:nvSpPr>
            <p:cNvPr id="13" name="Oval 15"/>
            <p:cNvSpPr>
              <a:spLocks noChangeArrowheads="1"/>
            </p:cNvSpPr>
            <p:nvPr/>
          </p:nvSpPr>
          <p:spPr bwMode="gray">
            <a:xfrm>
              <a:off x="4195" y="1725"/>
              <a:ext cx="1162" cy="1142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79216"/>
                    <a:invGamma/>
                  </a:schemeClr>
                </a:gs>
                <a:gs pos="100000">
                  <a:schemeClr val="hlink">
                    <a:alpha val="4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>
                <a:defRPr/>
              </a:pPr>
              <a:endParaRPr lang="zh-CN" altLang="en-US">
                <a:ea typeface="+mn-ea"/>
              </a:endParaRPr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gray">
            <a:xfrm>
              <a:off x="4263" y="1757"/>
              <a:ext cx="1033" cy="927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100000">
                  <a:schemeClr val="hlink">
                    <a:alpha val="38000"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zh-CN" altLang="en-US" sz="2800" b="1" dirty="0">
                  <a:solidFill>
                    <a:srgbClr val="CC00FF"/>
                  </a:solidFill>
                  <a:latin typeface="Verdana" pitchFamily="34" charset="0"/>
                  <a:ea typeface="Gulim" pitchFamily="34" charset="-127"/>
                </a:rPr>
                <a:t>在爱中成长</a:t>
              </a:r>
              <a:endParaRPr lang="en-US" altLang="ko-KR" sz="2800" b="1" dirty="0">
                <a:solidFill>
                  <a:srgbClr val="CC00FF"/>
                </a:solidFill>
                <a:latin typeface="Verdana" pitchFamily="34" charset="0"/>
                <a:ea typeface="Gulim" pitchFamily="34" charset="-127"/>
              </a:endParaRPr>
            </a:p>
          </p:txBody>
        </p:sp>
      </p:grpSp>
      <p:sp>
        <p:nvSpPr>
          <p:cNvPr id="15" name="Freeform 9"/>
          <p:cNvSpPr>
            <a:spLocks/>
          </p:cNvSpPr>
          <p:nvPr/>
        </p:nvSpPr>
        <p:spPr bwMode="gray">
          <a:xfrm>
            <a:off x="3203575" y="2924175"/>
            <a:ext cx="920750" cy="1266825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Oval 2"/>
          <p:cNvSpPr>
            <a:spLocks noChangeArrowheads="1"/>
          </p:cNvSpPr>
          <p:nvPr/>
        </p:nvSpPr>
        <p:spPr bwMode="gray">
          <a:xfrm rot="20239455">
            <a:off x="1116013" y="2363788"/>
            <a:ext cx="6519862" cy="3062287"/>
          </a:xfrm>
          <a:prstGeom prst="ellipse">
            <a:avLst/>
          </a:prstGeom>
          <a:solidFill>
            <a:schemeClr val="accent3">
              <a:lumMod val="65000"/>
            </a:schemeClr>
          </a:solidFill>
          <a:ln w="9525">
            <a:noFill/>
            <a:round/>
            <a:headEnd/>
            <a:tailEnd type="none" w="sm" len="sm"/>
          </a:ln>
          <a:effectLst/>
        </p:spPr>
        <p:txBody>
          <a:bodyPr wrap="none" anchor="ctr"/>
          <a:lstStyle/>
          <a:p>
            <a:pPr algn="ctr" latinLnBrk="1">
              <a:defRPr/>
            </a:pPr>
            <a:endParaRPr kumimoji="1" lang="ko-KR" altLang="en-US" sz="900">
              <a:solidFill>
                <a:srgbClr val="FFFFFF"/>
              </a:solidFill>
              <a:ea typeface="GulimChe" pitchFamily="49" charset="-127"/>
            </a:endParaRPr>
          </a:p>
        </p:txBody>
      </p:sp>
      <p:sp>
        <p:nvSpPr>
          <p:cNvPr id="22" name="Oval 3"/>
          <p:cNvSpPr>
            <a:spLocks noChangeArrowheads="1"/>
          </p:cNvSpPr>
          <p:nvPr/>
        </p:nvSpPr>
        <p:spPr bwMode="gray">
          <a:xfrm rot="-1359234">
            <a:off x="1258888" y="2565400"/>
            <a:ext cx="5926137" cy="2687638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 type="none" w="sm" len="sm"/>
          </a:ln>
        </p:spPr>
        <p:txBody>
          <a:bodyPr wrap="none" anchor="ctr"/>
          <a:lstStyle/>
          <a:p>
            <a:pPr algn="ctr" latinLnBrk="1"/>
            <a:endParaRPr kumimoji="1" lang="ko-KR" altLang="en-US" sz="900">
              <a:solidFill>
                <a:srgbClr val="FFFFFF"/>
              </a:solidFill>
              <a:ea typeface="GulimChe" pitchFamily="49" charset="-127"/>
            </a:endParaRPr>
          </a:p>
        </p:txBody>
      </p:sp>
      <p:sp>
        <p:nvSpPr>
          <p:cNvPr id="35843" name="标题 1"/>
          <p:cNvSpPr>
            <a:spLocks noGrp="1"/>
          </p:cNvSpPr>
          <p:nvPr>
            <p:ph type="title" idx="4294967295"/>
          </p:nvPr>
        </p:nvSpPr>
        <p:spPr>
          <a:xfrm>
            <a:off x="1619250" y="692150"/>
            <a:ext cx="3327400" cy="563563"/>
          </a:xfrm>
        </p:spPr>
        <p:txBody>
          <a:bodyPr/>
          <a:lstStyle/>
          <a:p>
            <a:pPr eaLnBrk="1" hangingPunct="1"/>
            <a:r>
              <a:rPr lang="zh-CN" altLang="en-US" smtClean="0">
                <a:solidFill>
                  <a:schemeClr val="bg1"/>
                </a:solidFill>
              </a:rPr>
              <a:t>原生家庭</a:t>
            </a:r>
            <a:endParaRPr lang="zh-CN" altLang="en-US" smtClean="0">
              <a:solidFill>
                <a:schemeClr val="bg1"/>
              </a:solidFill>
              <a:hlinkClick r:id="rId3" action="ppaction://hlinkfile"/>
            </a:endParaRPr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gray">
          <a:xfrm>
            <a:off x="1042988" y="3644900"/>
            <a:ext cx="1295400" cy="1219200"/>
          </a:xfrm>
          <a:prstGeom prst="ellipse">
            <a:avLst/>
          </a:prstGeom>
          <a:solidFill>
            <a:srgbClr val="FF66CC"/>
          </a:soli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zh-CN" altLang="en-US" sz="2400" b="1">
                <a:solidFill>
                  <a:srgbClr val="FFFFFF"/>
                </a:solidFill>
                <a:ea typeface="Gulim" pitchFamily="34" charset="-127"/>
              </a:rPr>
              <a:t>纠结</a:t>
            </a:r>
          </a:p>
        </p:txBody>
      </p:sp>
      <p:sp>
        <p:nvSpPr>
          <p:cNvPr id="16" name="Oval 6"/>
          <p:cNvSpPr>
            <a:spLocks noChangeArrowheads="1"/>
          </p:cNvSpPr>
          <p:nvPr/>
        </p:nvSpPr>
        <p:spPr bwMode="gray">
          <a:xfrm>
            <a:off x="3554413" y="1525588"/>
            <a:ext cx="1295400" cy="1219200"/>
          </a:xfrm>
          <a:prstGeom prst="ellipse">
            <a:avLst/>
          </a:prstGeom>
          <a:solidFill>
            <a:srgbClr val="0070C0"/>
          </a:soli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zh-CN" altLang="en-US" sz="2400" b="1">
                <a:solidFill>
                  <a:srgbClr val="FFFFFF"/>
                </a:solidFill>
                <a:ea typeface="Gulim" pitchFamily="34" charset="-127"/>
              </a:rPr>
              <a:t>逃离</a:t>
            </a: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gray">
          <a:xfrm>
            <a:off x="6516688" y="2420938"/>
            <a:ext cx="1295400" cy="1219200"/>
          </a:xfrm>
          <a:prstGeom prst="ellipse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endParaRPr lang="en-US" altLang="ko-KR" sz="2400" b="1">
              <a:solidFill>
                <a:srgbClr val="FFFFFF"/>
              </a:solidFill>
              <a:ea typeface="Gulim" pitchFamily="34" charset="-127"/>
            </a:endParaRPr>
          </a:p>
        </p:txBody>
      </p:sp>
      <p:sp>
        <p:nvSpPr>
          <p:cNvPr id="18" name="Oval 8"/>
          <p:cNvSpPr>
            <a:spLocks noChangeArrowheads="1"/>
          </p:cNvSpPr>
          <p:nvPr/>
        </p:nvSpPr>
        <p:spPr bwMode="gray">
          <a:xfrm>
            <a:off x="3563938" y="4868863"/>
            <a:ext cx="1295400" cy="1219200"/>
          </a:xfrm>
          <a:prstGeom prst="ellipse">
            <a:avLst/>
          </a:prstGeom>
          <a:solidFill>
            <a:srgbClr val="7030A0"/>
          </a:solidFill>
          <a:ln w="9525">
            <a:noFill/>
            <a:round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 anchor="ctr"/>
          <a:lstStyle/>
          <a:p>
            <a:pPr algn="ctr"/>
            <a:r>
              <a:rPr lang="zh-CN" altLang="en-US" sz="2400" b="1">
                <a:solidFill>
                  <a:srgbClr val="FFFFFF"/>
                </a:solidFill>
                <a:ea typeface="Gulim" pitchFamily="34" charset="-127"/>
              </a:rPr>
              <a:t>抗争</a:t>
            </a:r>
          </a:p>
        </p:txBody>
      </p:sp>
      <p:sp>
        <p:nvSpPr>
          <p:cNvPr id="35848" name="Rectangle 10"/>
          <p:cNvSpPr>
            <a:spLocks noChangeArrowheads="1"/>
          </p:cNvSpPr>
          <p:nvPr/>
        </p:nvSpPr>
        <p:spPr bwMode="auto">
          <a:xfrm>
            <a:off x="3503613" y="3430588"/>
            <a:ext cx="2514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ko-KR" sz="3200" b="1">
                <a:solidFill>
                  <a:schemeClr val="bg1"/>
                </a:solidFill>
                <a:ea typeface="Gulim" pitchFamily="34" charset="-127"/>
              </a:rPr>
              <a:t>Add Title</a:t>
            </a:r>
          </a:p>
        </p:txBody>
      </p:sp>
      <p:sp>
        <p:nvSpPr>
          <p:cNvPr id="24" name="AutoShape 6"/>
          <p:cNvSpPr>
            <a:spLocks noChangeArrowheads="1"/>
          </p:cNvSpPr>
          <p:nvPr/>
        </p:nvSpPr>
        <p:spPr bwMode="gray">
          <a:xfrm>
            <a:off x="3059113" y="3429000"/>
            <a:ext cx="2808287" cy="719138"/>
          </a:xfrm>
          <a:prstGeom prst="can">
            <a:avLst>
              <a:gd name="adj" fmla="val 25000"/>
            </a:avLst>
          </a:prstGeom>
          <a:solidFill>
            <a:srgbClr val="CC00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宋体" pitchFamily="2" charset="-122"/>
              </a:rPr>
              <a:t>父母的影响有多大？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659563" y="2781300"/>
            <a:ext cx="1225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solidFill>
                  <a:srgbClr val="FFFFFF"/>
                </a:solidFill>
                <a:ea typeface="Gulim" pitchFamily="34" charset="-127"/>
              </a:rPr>
              <a:t>依赖</a:t>
            </a:r>
          </a:p>
        </p:txBody>
      </p:sp>
      <p:sp>
        <p:nvSpPr>
          <p:cNvPr id="13" name="内容占位符 2"/>
          <p:cNvSpPr txBox="1">
            <a:spLocks/>
          </p:cNvSpPr>
          <p:nvPr/>
        </p:nvSpPr>
        <p:spPr bwMode="auto">
          <a:xfrm>
            <a:off x="0" y="6092825"/>
            <a:ext cx="91440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buClr>
                <a:schemeClr val="hlink"/>
              </a:buClr>
              <a:defRPr/>
            </a:pPr>
            <a:r>
              <a:rPr lang="zh-CN" altLang="en-US" b="1" kern="0" dirty="0">
                <a:solidFill>
                  <a:srgbClr val="7030A0"/>
                </a:solidFill>
              </a:rPr>
              <a:t>      </a:t>
            </a:r>
            <a:endParaRPr lang="zh-CN" altLang="en-US" sz="1600" b="1" kern="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5" grpId="0" animBg="1"/>
      <p:bldP spid="16" grpId="0" animBg="1"/>
      <p:bldP spid="17" grpId="0" animBg="1"/>
      <p:bldP spid="18" grpId="0" animBg="1"/>
      <p:bldP spid="24" grpId="0" animBg="1"/>
      <p:bldP spid="26" grpId="0"/>
      <p:bldP spid="1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椭圆 29"/>
          <p:cNvSpPr/>
          <p:nvPr/>
        </p:nvSpPr>
        <p:spPr>
          <a:xfrm>
            <a:off x="1763713" y="1773238"/>
            <a:ext cx="5699125" cy="3454400"/>
          </a:xfrm>
          <a:prstGeom prst="ellipse">
            <a:avLst/>
          </a:prstGeom>
          <a:noFill/>
          <a:ln w="22225"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1" name="组合 26"/>
          <p:cNvGrpSpPr>
            <a:grpSpLocks/>
          </p:cNvGrpSpPr>
          <p:nvPr/>
        </p:nvGrpSpPr>
        <p:grpSpPr bwMode="auto">
          <a:xfrm>
            <a:off x="2911475" y="2541587"/>
            <a:ext cx="3276600" cy="1987550"/>
            <a:chOff x="2933700" y="2530528"/>
            <a:chExt cx="3276600" cy="1987444"/>
          </a:xfrm>
          <a:solidFill>
            <a:srgbClr val="FF66CC"/>
          </a:solidFill>
        </p:grpSpPr>
        <p:sp>
          <p:nvSpPr>
            <p:cNvPr id="32" name="椭圆 31"/>
            <p:cNvSpPr/>
            <p:nvPr/>
          </p:nvSpPr>
          <p:spPr>
            <a:xfrm>
              <a:off x="2933700" y="2530528"/>
              <a:ext cx="3276600" cy="1987444"/>
            </a:xfrm>
            <a:prstGeom prst="ellipse">
              <a:avLst/>
            </a:prstGeom>
            <a:grpFill/>
            <a:ln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635896" y="3212993"/>
              <a:ext cx="1826142" cy="584744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3200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</a:rPr>
                <a:t>活出真我</a:t>
              </a:r>
            </a:p>
          </p:txBody>
        </p:sp>
      </p:grpSp>
      <p:grpSp>
        <p:nvGrpSpPr>
          <p:cNvPr id="34" name="组合 20"/>
          <p:cNvGrpSpPr>
            <a:grpSpLocks/>
          </p:cNvGrpSpPr>
          <p:nvPr/>
        </p:nvGrpSpPr>
        <p:grpSpPr bwMode="auto">
          <a:xfrm>
            <a:off x="3371850" y="1543050"/>
            <a:ext cx="2424113" cy="660400"/>
            <a:chOff x="3371850" y="1809750"/>
            <a:chExt cx="2209800" cy="660073"/>
          </a:xfrm>
        </p:grpSpPr>
        <p:sp>
          <p:nvSpPr>
            <p:cNvPr id="35" name="矩形 34"/>
            <p:cNvSpPr/>
            <p:nvPr/>
          </p:nvSpPr>
          <p:spPr>
            <a:xfrm>
              <a:off x="3371850" y="1809750"/>
              <a:ext cx="2209800" cy="577850"/>
            </a:xfrm>
            <a:prstGeom prst="rect">
              <a:avLst/>
            </a:prstGeom>
            <a:solidFill>
              <a:srgbClr val="FFC000"/>
            </a:solidFill>
            <a:ln w="28575" cap="rnd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016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914" name="TextBox 10"/>
            <p:cNvSpPr txBox="1">
              <a:spLocks noChangeArrowheads="1"/>
            </p:cNvSpPr>
            <p:nvPr/>
          </p:nvSpPr>
          <p:spPr bwMode="auto">
            <a:xfrm>
              <a:off x="3546898" y="1823492"/>
              <a:ext cx="1888192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/>
                <a:t>父母的故事由他们去演绎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7" name="组合 21"/>
          <p:cNvGrpSpPr>
            <a:grpSpLocks/>
          </p:cNvGrpSpPr>
          <p:nvPr/>
        </p:nvGrpSpPr>
        <p:grpSpPr bwMode="auto">
          <a:xfrm>
            <a:off x="5651500" y="4508500"/>
            <a:ext cx="2209800" cy="646113"/>
            <a:chOff x="4880620" y="3897576"/>
            <a:chExt cx="2209800" cy="646331"/>
          </a:xfrm>
        </p:grpSpPr>
        <p:sp>
          <p:nvSpPr>
            <p:cNvPr id="38" name="矩形 37"/>
            <p:cNvSpPr/>
            <p:nvPr/>
          </p:nvSpPr>
          <p:spPr>
            <a:xfrm>
              <a:off x="4880620" y="3897576"/>
              <a:ext cx="2209800" cy="577850"/>
            </a:xfrm>
            <a:prstGeom prst="rect">
              <a:avLst/>
            </a:prstGeom>
            <a:solidFill>
              <a:srgbClr val="FFC000"/>
            </a:solidFill>
            <a:ln w="28575" cap="rnd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016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910" name="TextBox 12"/>
            <p:cNvSpPr txBox="1">
              <a:spLocks noChangeArrowheads="1"/>
            </p:cNvSpPr>
            <p:nvPr/>
          </p:nvSpPr>
          <p:spPr bwMode="auto">
            <a:xfrm>
              <a:off x="4952628" y="3897576"/>
              <a:ext cx="205294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/>
                <a:t>他就是他，不是你的父母</a:t>
              </a: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1" name="矩形 40"/>
          <p:cNvSpPr/>
          <p:nvPr/>
        </p:nvSpPr>
        <p:spPr bwMode="auto">
          <a:xfrm>
            <a:off x="323528" y="2492896"/>
            <a:ext cx="2664296" cy="720080"/>
          </a:xfrm>
          <a:prstGeom prst="rect">
            <a:avLst/>
          </a:prstGeom>
          <a:solidFill>
            <a:srgbClr val="FFC000"/>
          </a:solidFill>
          <a:ln w="28575" cap="rnd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101600" h="1016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6443663" y="3068638"/>
            <a:ext cx="2449512" cy="646112"/>
            <a:chOff x="3371850" y="1809750"/>
            <a:chExt cx="2232320" cy="646653"/>
          </a:xfrm>
        </p:grpSpPr>
        <p:sp>
          <p:nvSpPr>
            <p:cNvPr id="22" name="矩形 21"/>
            <p:cNvSpPr/>
            <p:nvPr/>
          </p:nvSpPr>
          <p:spPr>
            <a:xfrm>
              <a:off x="3371850" y="1809750"/>
              <a:ext cx="2209800" cy="577850"/>
            </a:xfrm>
            <a:prstGeom prst="rect">
              <a:avLst/>
            </a:prstGeom>
            <a:solidFill>
              <a:srgbClr val="FFC000"/>
            </a:solidFill>
            <a:ln w="28575" cap="rnd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016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906" name="TextBox 10"/>
            <p:cNvSpPr txBox="1">
              <a:spLocks noChangeArrowheads="1"/>
            </p:cNvSpPr>
            <p:nvPr/>
          </p:nvSpPr>
          <p:spPr bwMode="auto">
            <a:xfrm>
              <a:off x="3503631" y="1810072"/>
              <a:ext cx="2100539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/>
                <a:t>试着帮助父母成长，首先让自己成长</a:t>
              </a:r>
              <a:endParaRPr lang="zh-CN" altLang="en-US" b="1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TextBox 14"/>
          <p:cNvSpPr txBox="1">
            <a:spLocks noChangeArrowheads="1"/>
          </p:cNvSpPr>
          <p:nvPr/>
        </p:nvSpPr>
        <p:spPr bwMode="auto">
          <a:xfrm>
            <a:off x="323850" y="2565400"/>
            <a:ext cx="2724150" cy="64611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None/>
              <a:defRPr/>
            </a:pPr>
            <a:r>
              <a:rPr lang="zh-CN" altLang="en-US" dirty="0">
                <a:ea typeface="宋体" pitchFamily="2" charset="-122"/>
              </a:rPr>
              <a:t>你不能选择快乐的开始，</a:t>
            </a:r>
            <a:endParaRPr lang="en-US" altLang="zh-CN" dirty="0">
              <a:ea typeface="宋体" pitchFamily="2" charset="-122"/>
            </a:endParaRPr>
          </a:p>
          <a:p>
            <a:pPr marL="342900" indent="-342900">
              <a:buFont typeface="Arial" charset="0"/>
              <a:buNone/>
              <a:defRPr/>
            </a:pPr>
            <a:r>
              <a:rPr lang="zh-CN" altLang="en-US" dirty="0">
                <a:ea typeface="宋体" pitchFamily="2" charset="-122"/>
              </a:rPr>
              <a:t>但是可以选择快乐的现在</a:t>
            </a:r>
            <a:endParaRPr lang="zh-CN" altLang="zh-CN" dirty="0">
              <a:solidFill>
                <a:srgbClr val="000000"/>
              </a:solidFill>
              <a:ea typeface="+mn-ea"/>
            </a:endParaRPr>
          </a:p>
        </p:txBody>
      </p:sp>
      <p:grpSp>
        <p:nvGrpSpPr>
          <p:cNvPr id="26" name="组合 20"/>
          <p:cNvGrpSpPr>
            <a:grpSpLocks/>
          </p:cNvGrpSpPr>
          <p:nvPr/>
        </p:nvGrpSpPr>
        <p:grpSpPr bwMode="auto">
          <a:xfrm>
            <a:off x="1042988" y="4292600"/>
            <a:ext cx="2424112" cy="647700"/>
            <a:chOff x="3371849" y="1809750"/>
            <a:chExt cx="2209801" cy="646331"/>
          </a:xfrm>
        </p:grpSpPr>
        <p:sp>
          <p:nvSpPr>
            <p:cNvPr id="27" name="矩形 26"/>
            <p:cNvSpPr/>
            <p:nvPr/>
          </p:nvSpPr>
          <p:spPr>
            <a:xfrm>
              <a:off x="3371850" y="1809750"/>
              <a:ext cx="2209800" cy="577850"/>
            </a:xfrm>
            <a:prstGeom prst="rect">
              <a:avLst/>
            </a:prstGeom>
            <a:solidFill>
              <a:srgbClr val="FFC000"/>
            </a:solidFill>
            <a:ln w="28575" cap="rnd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101600" h="1016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7902" name="TextBox 10"/>
            <p:cNvSpPr txBox="1">
              <a:spLocks noChangeArrowheads="1"/>
            </p:cNvSpPr>
            <p:nvPr/>
          </p:nvSpPr>
          <p:spPr bwMode="auto">
            <a:xfrm>
              <a:off x="3371849" y="1809750"/>
              <a:ext cx="2128881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>
                <a:buFont typeface="Arial" charset="0"/>
                <a:buNone/>
              </a:pPr>
              <a:r>
                <a:rPr lang="zh-CN" altLang="en-US"/>
                <a:t>你就是你，不是你的父母</a:t>
              </a:r>
              <a:endParaRPr lang="zh-CN" altLang="zh-CN">
                <a:solidFill>
                  <a:srgbClr val="0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3" name="Picture 13" descr="u=42215977,97609492&amp;fm=15&amp;gp=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1700213"/>
            <a:ext cx="2139950" cy="277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女研究生面临的问题</a:t>
            </a:r>
          </a:p>
        </p:txBody>
      </p:sp>
      <p:pic>
        <p:nvPicPr>
          <p:cNvPr id="71696" name="Picture 16" descr="1236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1484313"/>
            <a:ext cx="36099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9" name="Picture 9" descr="u=1553815760,2304640662&amp;fm=52&amp;gp=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1628775"/>
            <a:ext cx="2035175" cy="288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1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71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71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716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1"/>
          <p:cNvSpPr>
            <a:spLocks noChangeArrowheads="1"/>
          </p:cNvSpPr>
          <p:nvPr/>
        </p:nvSpPr>
        <p:spPr bwMode="auto">
          <a:xfrm>
            <a:off x="2452495" y="2873598"/>
            <a:ext cx="4251197" cy="1577217"/>
          </a:xfrm>
          <a:prstGeom prst="ellipse">
            <a:avLst/>
          </a:prstGeom>
          <a:noFill/>
          <a:ln w="44450">
            <a:solidFill>
              <a:schemeClr val="tx1">
                <a:lumMod val="65000"/>
                <a:lumOff val="35000"/>
                <a:alpha val="50000"/>
              </a:schemeClr>
            </a:solidFill>
          </a:ln>
          <a:effectLst>
            <a:outerShdw blurRad="50800" dist="25400" dir="2700000" algn="tl" rotWithShape="0">
              <a:prstClr val="black">
                <a:alpha val="50000"/>
              </a:prstClr>
            </a:outerShdw>
          </a:effectLst>
          <a:scene3d>
            <a:camera prst="orthographicFront"/>
            <a:lightRig rig="flat" dir="t"/>
          </a:scene3d>
          <a:sp3d contourW="12700" prstMaterial="clear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Oval 11"/>
          <p:cNvSpPr>
            <a:spLocks noChangeArrowheads="1"/>
          </p:cNvSpPr>
          <p:nvPr/>
        </p:nvSpPr>
        <p:spPr bwMode="auto">
          <a:xfrm rot="3293441" flipH="1">
            <a:off x="2452496" y="2873598"/>
            <a:ext cx="4251195" cy="1577217"/>
          </a:xfrm>
          <a:prstGeom prst="ellipse">
            <a:avLst/>
          </a:prstGeom>
          <a:noFill/>
          <a:ln w="44450">
            <a:solidFill>
              <a:schemeClr val="tx1">
                <a:lumMod val="65000"/>
                <a:lumOff val="35000"/>
                <a:alpha val="50000"/>
              </a:schemeClr>
            </a:solidFill>
          </a:ln>
          <a:effectLst>
            <a:outerShdw blurRad="50800" dist="25400" dir="2700000" algn="tl" rotWithShape="0">
              <a:prstClr val="black">
                <a:alpha val="50000"/>
              </a:prstClr>
            </a:outerShdw>
          </a:effectLst>
          <a:scene3d>
            <a:camera prst="orthographicFront"/>
            <a:lightRig rig="flat" dir="t"/>
          </a:scene3d>
          <a:sp3d contourW="12700" prstMaterial="clear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Oval 11"/>
          <p:cNvSpPr>
            <a:spLocks noChangeArrowheads="1"/>
          </p:cNvSpPr>
          <p:nvPr/>
        </p:nvSpPr>
        <p:spPr bwMode="auto">
          <a:xfrm rot="18306559">
            <a:off x="2452496" y="2873598"/>
            <a:ext cx="4251195" cy="1577217"/>
          </a:xfrm>
          <a:prstGeom prst="ellipse">
            <a:avLst/>
          </a:prstGeom>
          <a:noFill/>
          <a:ln w="44450">
            <a:solidFill>
              <a:schemeClr val="tx1">
                <a:lumMod val="65000"/>
                <a:lumOff val="35000"/>
                <a:alpha val="50000"/>
              </a:schemeClr>
            </a:solidFill>
          </a:ln>
          <a:effectLst>
            <a:outerShdw blurRad="50800" dist="25400" dir="2700000" algn="tl" rotWithShape="0">
              <a:prstClr val="black">
                <a:alpha val="50000"/>
              </a:prstClr>
            </a:outerShdw>
          </a:effectLst>
          <a:scene3d>
            <a:camera prst="orthographicFront"/>
            <a:lightRig rig="flat" dir="t"/>
          </a:scene3d>
          <a:sp3d contourW="12700" prstMaterial="clear"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39"/>
          <p:cNvGrpSpPr>
            <a:grpSpLocks noChangeAspect="1"/>
          </p:cNvGrpSpPr>
          <p:nvPr/>
        </p:nvGrpSpPr>
        <p:grpSpPr bwMode="auto">
          <a:xfrm>
            <a:off x="5045075" y="4506913"/>
            <a:ext cx="1008063" cy="1008062"/>
            <a:chOff x="4776334" y="4404800"/>
            <a:chExt cx="1012166" cy="1008000"/>
          </a:xfrm>
        </p:grpSpPr>
        <p:sp>
          <p:nvSpPr>
            <p:cNvPr id="12" name="Oval 2"/>
            <p:cNvSpPr>
              <a:spLocks noChangeAspect="1" noChangeArrowheads="1"/>
            </p:cNvSpPr>
            <p:nvPr/>
          </p:nvSpPr>
          <p:spPr bwMode="auto">
            <a:xfrm>
              <a:off x="4780500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6350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椭圆 12"/>
            <p:cNvSpPr>
              <a:spLocks/>
            </p:cNvSpPr>
            <p:nvPr/>
          </p:nvSpPr>
          <p:spPr>
            <a:xfrm rot="19388639">
              <a:off x="4776334" y="4463533"/>
              <a:ext cx="683810" cy="46828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4888500" y="4512800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00B0F0">
                    <a:alpha val="6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TextBox 146"/>
          <p:cNvSpPr txBox="1">
            <a:spLocks noChangeArrowheads="1"/>
          </p:cNvSpPr>
          <p:nvPr/>
        </p:nvSpPr>
        <p:spPr bwMode="auto">
          <a:xfrm>
            <a:off x="5008267" y="4841122"/>
            <a:ext cx="1046960" cy="4001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放手爱</a:t>
            </a:r>
            <a:endParaRPr lang="en-US" altLang="zh-CN" sz="2000" b="1" dirty="0"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" name="组合 50"/>
          <p:cNvGrpSpPr>
            <a:grpSpLocks noChangeAspect="1"/>
          </p:cNvGrpSpPr>
          <p:nvPr/>
        </p:nvGrpSpPr>
        <p:grpSpPr bwMode="auto">
          <a:xfrm>
            <a:off x="3101975" y="1793875"/>
            <a:ext cx="1008063" cy="1008063"/>
            <a:chOff x="4776334" y="4404800"/>
            <a:chExt cx="1012166" cy="1008000"/>
          </a:xfrm>
        </p:grpSpPr>
        <p:sp>
          <p:nvSpPr>
            <p:cNvPr id="17" name="Oval 2"/>
            <p:cNvSpPr>
              <a:spLocks noChangeAspect="1" noChangeArrowheads="1"/>
            </p:cNvSpPr>
            <p:nvPr/>
          </p:nvSpPr>
          <p:spPr bwMode="auto">
            <a:xfrm>
              <a:off x="4780500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w="101600" prst="convex"/>
              <a:bevelB w="0" h="6350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椭圆 17"/>
            <p:cNvSpPr>
              <a:spLocks/>
            </p:cNvSpPr>
            <p:nvPr/>
          </p:nvSpPr>
          <p:spPr>
            <a:xfrm rot="19388639">
              <a:off x="4776334" y="4463534"/>
              <a:ext cx="683810" cy="46828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椭圆 18"/>
            <p:cNvSpPr>
              <a:spLocks noChangeAspect="1"/>
            </p:cNvSpPr>
            <p:nvPr/>
          </p:nvSpPr>
          <p:spPr>
            <a:xfrm>
              <a:off x="4888500" y="4512800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00B0F0">
                    <a:alpha val="6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0" name="TextBox 146"/>
          <p:cNvSpPr txBox="1">
            <a:spLocks noChangeArrowheads="1"/>
          </p:cNvSpPr>
          <p:nvPr/>
        </p:nvSpPr>
        <p:spPr bwMode="auto">
          <a:xfrm>
            <a:off x="3059832" y="2060848"/>
            <a:ext cx="1046960" cy="4001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表达爱</a:t>
            </a:r>
            <a:endParaRPr lang="en-US" altLang="zh-CN" sz="2000" b="1" dirty="0"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55"/>
          <p:cNvGrpSpPr>
            <a:grpSpLocks noChangeAspect="1"/>
          </p:cNvGrpSpPr>
          <p:nvPr/>
        </p:nvGrpSpPr>
        <p:grpSpPr bwMode="auto">
          <a:xfrm>
            <a:off x="3127375" y="4506913"/>
            <a:ext cx="1008063" cy="1008062"/>
            <a:chOff x="4776334" y="4404800"/>
            <a:chExt cx="1012166" cy="1008000"/>
          </a:xfrm>
        </p:grpSpPr>
        <p:sp>
          <p:nvSpPr>
            <p:cNvPr id="22" name="Oval 2"/>
            <p:cNvSpPr>
              <a:spLocks noChangeAspect="1" noChangeArrowheads="1"/>
            </p:cNvSpPr>
            <p:nvPr/>
          </p:nvSpPr>
          <p:spPr bwMode="auto">
            <a:xfrm>
              <a:off x="4780500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6EFF01"/>
                </a:gs>
                <a:gs pos="90000">
                  <a:srgbClr val="0F5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89FF8C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椭圆 22"/>
            <p:cNvSpPr>
              <a:spLocks/>
            </p:cNvSpPr>
            <p:nvPr/>
          </p:nvSpPr>
          <p:spPr>
            <a:xfrm rot="19388639">
              <a:off x="4776334" y="4463533"/>
              <a:ext cx="683810" cy="46828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4" name="椭圆 23"/>
            <p:cNvSpPr>
              <a:spLocks noChangeAspect="1"/>
            </p:cNvSpPr>
            <p:nvPr/>
          </p:nvSpPr>
          <p:spPr>
            <a:xfrm>
              <a:off x="4888500" y="4512800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6EFF01">
                    <a:alpha val="5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5" name="组合 61"/>
          <p:cNvGrpSpPr>
            <a:grpSpLocks noChangeAspect="1"/>
          </p:cNvGrpSpPr>
          <p:nvPr/>
        </p:nvGrpSpPr>
        <p:grpSpPr bwMode="auto">
          <a:xfrm>
            <a:off x="5730875" y="3146425"/>
            <a:ext cx="1008063" cy="1008063"/>
            <a:chOff x="4776334" y="4404800"/>
            <a:chExt cx="1012166" cy="1008000"/>
          </a:xfrm>
        </p:grpSpPr>
        <p:sp>
          <p:nvSpPr>
            <p:cNvPr id="26" name="Oval 2"/>
            <p:cNvSpPr>
              <a:spLocks noChangeAspect="1" noChangeArrowheads="1"/>
            </p:cNvSpPr>
            <p:nvPr/>
          </p:nvSpPr>
          <p:spPr bwMode="auto">
            <a:xfrm>
              <a:off x="4780500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椭圆 26"/>
            <p:cNvSpPr>
              <a:spLocks/>
            </p:cNvSpPr>
            <p:nvPr/>
          </p:nvSpPr>
          <p:spPr>
            <a:xfrm rot="19388639">
              <a:off x="4776334" y="4463534"/>
              <a:ext cx="683810" cy="46828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28" name="椭圆 27"/>
            <p:cNvSpPr>
              <a:spLocks noChangeAspect="1"/>
            </p:cNvSpPr>
            <p:nvPr/>
          </p:nvSpPr>
          <p:spPr>
            <a:xfrm>
              <a:off x="4888500" y="4512800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FFC000">
                    <a:alpha val="6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9" name="组合 65"/>
          <p:cNvGrpSpPr>
            <a:grpSpLocks noChangeAspect="1"/>
          </p:cNvGrpSpPr>
          <p:nvPr/>
        </p:nvGrpSpPr>
        <p:grpSpPr bwMode="auto">
          <a:xfrm>
            <a:off x="2386013" y="3146425"/>
            <a:ext cx="1008062" cy="1008063"/>
            <a:chOff x="4776334" y="4404800"/>
            <a:chExt cx="1012166" cy="1008000"/>
          </a:xfrm>
        </p:grpSpPr>
        <p:sp>
          <p:nvSpPr>
            <p:cNvPr id="30" name="Oval 2"/>
            <p:cNvSpPr>
              <a:spLocks noChangeAspect="1" noChangeArrowheads="1"/>
            </p:cNvSpPr>
            <p:nvPr/>
          </p:nvSpPr>
          <p:spPr bwMode="auto">
            <a:xfrm>
              <a:off x="4780500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椭圆 30"/>
            <p:cNvSpPr>
              <a:spLocks/>
            </p:cNvSpPr>
            <p:nvPr/>
          </p:nvSpPr>
          <p:spPr>
            <a:xfrm rot="19388639">
              <a:off x="4776334" y="4463534"/>
              <a:ext cx="683810" cy="46828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2" name="椭圆 31"/>
            <p:cNvSpPr>
              <a:spLocks noChangeAspect="1"/>
            </p:cNvSpPr>
            <p:nvPr/>
          </p:nvSpPr>
          <p:spPr>
            <a:xfrm>
              <a:off x="4888500" y="4512800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FFC000">
                    <a:alpha val="6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" name="组合 69"/>
          <p:cNvGrpSpPr>
            <a:grpSpLocks noChangeAspect="1"/>
          </p:cNvGrpSpPr>
          <p:nvPr/>
        </p:nvGrpSpPr>
        <p:grpSpPr bwMode="auto">
          <a:xfrm>
            <a:off x="5027613" y="1793875"/>
            <a:ext cx="1008062" cy="1008063"/>
            <a:chOff x="4776334" y="4404800"/>
            <a:chExt cx="1012166" cy="1008000"/>
          </a:xfrm>
        </p:grpSpPr>
        <p:sp>
          <p:nvSpPr>
            <p:cNvPr id="34" name="Oval 2"/>
            <p:cNvSpPr>
              <a:spLocks noChangeAspect="1" noChangeArrowheads="1"/>
            </p:cNvSpPr>
            <p:nvPr/>
          </p:nvSpPr>
          <p:spPr bwMode="auto">
            <a:xfrm>
              <a:off x="4780500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6EFF01"/>
                </a:gs>
                <a:gs pos="90000">
                  <a:srgbClr val="0F5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89FF8C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椭圆 34"/>
            <p:cNvSpPr>
              <a:spLocks/>
            </p:cNvSpPr>
            <p:nvPr/>
          </p:nvSpPr>
          <p:spPr>
            <a:xfrm rot="19388639">
              <a:off x="4776334" y="4463534"/>
              <a:ext cx="683810" cy="468283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6" name="椭圆 35"/>
            <p:cNvSpPr>
              <a:spLocks noChangeAspect="1"/>
            </p:cNvSpPr>
            <p:nvPr/>
          </p:nvSpPr>
          <p:spPr>
            <a:xfrm>
              <a:off x="4888500" y="4512800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6EFF01">
                    <a:alpha val="5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7" name="TextBox 146"/>
          <p:cNvSpPr txBox="1">
            <a:spLocks noChangeArrowheads="1"/>
          </p:cNvSpPr>
          <p:nvPr/>
        </p:nvSpPr>
        <p:spPr bwMode="auto">
          <a:xfrm>
            <a:off x="3083214" y="4841122"/>
            <a:ext cx="1046960" cy="4001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拒绝爱</a:t>
            </a:r>
            <a:endParaRPr lang="en-US" altLang="zh-CN" sz="2000" b="1" dirty="0"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TextBox 146"/>
          <p:cNvSpPr txBox="1">
            <a:spLocks noChangeArrowheads="1"/>
          </p:cNvSpPr>
          <p:nvPr/>
        </p:nvSpPr>
        <p:spPr bwMode="auto">
          <a:xfrm>
            <a:off x="2349288" y="3481554"/>
            <a:ext cx="1046960" cy="4001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鉴别爱</a:t>
            </a:r>
            <a:endParaRPr lang="en-US" altLang="zh-CN" sz="2000" b="1" dirty="0"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146"/>
          <p:cNvSpPr txBox="1">
            <a:spLocks noChangeArrowheads="1"/>
          </p:cNvSpPr>
          <p:nvPr/>
        </p:nvSpPr>
        <p:spPr bwMode="auto">
          <a:xfrm>
            <a:off x="5724128" y="3356992"/>
            <a:ext cx="1046960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保持爱的长久</a:t>
            </a:r>
            <a:endParaRPr lang="en-US" altLang="zh-CN" b="1" dirty="0"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146"/>
          <p:cNvSpPr txBox="1">
            <a:spLocks noChangeArrowheads="1"/>
          </p:cNvSpPr>
          <p:nvPr/>
        </p:nvSpPr>
        <p:spPr bwMode="auto">
          <a:xfrm>
            <a:off x="4932040" y="1988840"/>
            <a:ext cx="1046960" cy="64633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chemeClr val="bg1"/>
                </a:solidFill>
                <a:effectLst>
                  <a:reflection blurRad="6350" stA="50000" endA="300" endPos="50000" dist="60007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解决爱的冲突</a:t>
            </a:r>
            <a:endParaRPr lang="en-US" altLang="zh-CN" b="1" dirty="0">
              <a:solidFill>
                <a:schemeClr val="bg1"/>
              </a:solidFill>
              <a:effectLst>
                <a:reflection blurRad="6350" stA="50000" endA="300" endPos="50000" dist="60007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539552" y="764704"/>
            <a:ext cx="2304256" cy="864096"/>
            <a:chOff x="1082280" y="1494933"/>
            <a:chExt cx="1512000" cy="576000"/>
          </a:xfrm>
          <a:solidFill>
            <a:srgbClr val="7030A0"/>
          </a:solidFill>
        </p:grpSpPr>
        <p:sp>
          <p:nvSpPr>
            <p:cNvPr id="43" name="双波形 42"/>
            <p:cNvSpPr/>
            <p:nvPr/>
          </p:nvSpPr>
          <p:spPr bwMode="auto">
            <a:xfrm>
              <a:off x="1082280" y="1494933"/>
              <a:ext cx="1512000" cy="576000"/>
            </a:xfrm>
            <a:prstGeom prst="doubleWave">
              <a:avLst>
                <a:gd name="adj1" fmla="val 6250"/>
                <a:gd name="adj2" fmla="val -4430"/>
              </a:avLst>
            </a:prstGeom>
            <a:grpFill/>
            <a:ln w="31750">
              <a:solidFill>
                <a:schemeClr val="bg1"/>
              </a:solidFill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2540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marL="0" lvl="2"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tabLst>
                  <a:tab pos="136525" algn="l"/>
                </a:tabLst>
                <a:defRPr/>
              </a:pPr>
              <a:endParaRPr lang="zh-CN" altLang="en-US" sz="15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TextBox 22"/>
            <p:cNvSpPr txBox="1">
              <a:spLocks noChangeArrowheads="1"/>
            </p:cNvSpPr>
            <p:nvPr/>
          </p:nvSpPr>
          <p:spPr bwMode="auto">
            <a:xfrm>
              <a:off x="1137279" y="1566909"/>
              <a:ext cx="1416498" cy="307742"/>
            </a:xfrm>
            <a:prstGeom prst="rect">
              <a:avLst/>
            </a:prstGeom>
            <a:grpFill/>
            <a:scene3d>
              <a:camera prst="orthographicFront"/>
              <a:lightRig rig="threePt" dir="t"/>
            </a:scene3d>
            <a:sp3d/>
          </p:spPr>
          <p:txBody>
            <a:bodyPr>
              <a:spAutoFit/>
            </a:bodyPr>
            <a:lstStyle/>
            <a:p>
              <a:pPr algn="ctr" fontAlgn="ctr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defRPr/>
              </a:pPr>
              <a:r>
                <a:rPr lang="zh-CN" altLang="en-US" sz="2400" dirty="0">
                  <a:solidFill>
                    <a:schemeClr val="bg1"/>
                  </a:solidFill>
                  <a:effectLst>
                    <a:reflection blurRad="6350" stA="50000" endA="300" endPos="50000" dist="6000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爱的能力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2" descr="u=3660215145,1275712908&amp;fm=2&amp;gp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b="1" smtClean="0"/>
              <a:t>在等待中，岁月顺流而来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smtClean="0"/>
              <a:t>君临一切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smtClean="0"/>
              <a:t>在洒满银光的空间里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smtClean="0"/>
              <a:t>总会有人继续着我们的足迹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smtClean="0"/>
              <a:t>走我们没走完的路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smtClean="0"/>
              <a:t>写我们没写完的故事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smtClean="0"/>
              <a:t>甚至     互相呼唤着的</a:t>
            </a:r>
          </a:p>
          <a:p>
            <a:pPr eaLnBrk="1" hangingPunct="1">
              <a:lnSpc>
                <a:spcPct val="90000"/>
              </a:lnSpc>
            </a:pPr>
            <a:r>
              <a:rPr lang="zh-CN" altLang="en-US" b="1" smtClean="0"/>
              <a:t>依旧是我们彼此曾经呼唤过的名字</a:t>
            </a:r>
          </a:p>
        </p:txBody>
      </p:sp>
      <p:pic>
        <p:nvPicPr>
          <p:cNvPr id="40967" name="嘀嗒_clip(2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92950" y="53736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9" dur="27959" fill="hold"/>
                                        <p:tgtEl>
                                          <p:spTgt spid="409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096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0980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sz="4000" smtClean="0"/>
              <a:t>暨南大学心理健康教育中心</a:t>
            </a:r>
            <a:br>
              <a:rPr lang="zh-CN" altLang="en-US" sz="4000" smtClean="0"/>
            </a:br>
            <a:r>
              <a:rPr lang="zh-CN" altLang="en-US" sz="4000" smtClean="0"/>
              <a:t>因爱而存在</a:t>
            </a:r>
            <a:br>
              <a:rPr lang="zh-CN" altLang="en-US" sz="4000" smtClean="0"/>
            </a:br>
            <a:r>
              <a:rPr lang="zh-CN" altLang="en-US" sz="4000" smtClean="0"/>
              <a:t>为爱而聆听</a:t>
            </a:r>
            <a:br>
              <a:rPr lang="zh-CN" altLang="en-US" sz="4000" smtClean="0"/>
            </a:br>
            <a:r>
              <a:rPr lang="zh-CN" altLang="en-US" sz="4000" smtClean="0"/>
              <a:t>守护花开的声音</a:t>
            </a:r>
            <a:br>
              <a:rPr lang="zh-CN" altLang="en-US" sz="4000" smtClean="0"/>
            </a:br>
            <a:r>
              <a:rPr lang="zh-CN" altLang="en-US" sz="4000" smtClean="0"/>
              <a:t>愿我们陪伴你的左右</a:t>
            </a:r>
            <a:br>
              <a:rPr lang="zh-CN" altLang="en-US" sz="4000" smtClean="0"/>
            </a:br>
            <a:r>
              <a:rPr lang="zh-CN" altLang="en-US" sz="4000" smtClean="0"/>
              <a:t>微笑前行</a:t>
            </a:r>
          </a:p>
        </p:txBody>
      </p:sp>
      <p:pic>
        <p:nvPicPr>
          <p:cNvPr id="41990" name="69751789219600320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227763" y="4437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32935" fill="hold"/>
                                        <p:tgtEl>
                                          <p:spTgt spid="419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990"/>
                </p:tgtEl>
              </p:cMediaNode>
            </p:audio>
          </p:childTnLst>
        </p:cTn>
      </p:par>
    </p:tnLst>
    <p:bldLst>
      <p:bldP spid="512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什么是爱情？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zh-CN" altLang="en-US" sz="3600" smtClean="0"/>
              <a:t>诗人赋予爱情最美好的语言，音乐家赋予爱情最动听的音符</a:t>
            </a:r>
            <a:r>
              <a:rPr lang="en-US" altLang="zh-CN" sz="3600" smtClean="0"/>
              <a:t>……</a:t>
            </a: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大师说爱情</a:t>
            </a:r>
          </a:p>
        </p:txBody>
      </p:sp>
      <p:sp>
        <p:nvSpPr>
          <p:cNvPr id="104451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2349500"/>
            <a:ext cx="7704138" cy="863600"/>
          </a:xfrm>
        </p:spPr>
        <p:txBody>
          <a:bodyPr/>
          <a:lstStyle/>
          <a:p>
            <a:pPr eaLnBrk="1" hangingPunct="1"/>
            <a:r>
              <a:rPr lang="zh-CN" altLang="en-US" smtClean="0"/>
              <a:t>莎士比亚说：爱情是感情的最高位阶</a:t>
            </a:r>
            <a:endParaRPr lang="zh-CN" altLang="en-US" smtClean="0">
              <a:solidFill>
                <a:srgbClr val="008000"/>
              </a:solidFill>
            </a:endParaRPr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1692275" y="2492375"/>
            <a:ext cx="5040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/>
              <a:t>罗素说：爱情就是生活</a:t>
            </a:r>
          </a:p>
        </p:txBody>
      </p:sp>
      <p:sp>
        <p:nvSpPr>
          <p:cNvPr id="104453" name="Rectangle 5"/>
          <p:cNvSpPr>
            <a:spLocks noChangeArrowheads="1"/>
          </p:cNvSpPr>
          <p:nvPr/>
        </p:nvSpPr>
        <p:spPr bwMode="auto">
          <a:xfrm>
            <a:off x="1116013" y="2636838"/>
            <a:ext cx="60166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zh-CN" altLang="en-US" sz="3200"/>
              <a:t>柏拉图说：恋爱是严重的精神病</a:t>
            </a:r>
          </a:p>
        </p:txBody>
      </p:sp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827088" y="2420938"/>
            <a:ext cx="784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/>
              <a:t>小说家毛姆：“爱情不过是一种肮脏的诡计，它欺骗我们去完成传宗接代的任务”。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044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4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4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  <p:bldP spid="104451" grpId="0" build="p"/>
      <p:bldP spid="104454" grpId="0"/>
      <p:bldP spid="10445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9"/>
          <p:cNvSpPr txBox="1">
            <a:spLocks noChangeArrowheads="1"/>
          </p:cNvSpPr>
          <p:nvPr/>
        </p:nvSpPr>
        <p:spPr bwMode="auto">
          <a:xfrm>
            <a:off x="3203575" y="1916113"/>
            <a:ext cx="20875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热恋时</a:t>
            </a:r>
          </a:p>
        </p:txBody>
      </p:sp>
      <p:pic>
        <p:nvPicPr>
          <p:cNvPr id="20490" name="That_Man_clip(2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133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127" fill="hold"/>
                                        <p:tgtEl>
                                          <p:spTgt spid="204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1"/>
          <p:cNvSpPr txBox="1">
            <a:spLocks noChangeArrowheads="1"/>
          </p:cNvSpPr>
          <p:nvPr/>
        </p:nvSpPr>
        <p:spPr bwMode="auto">
          <a:xfrm>
            <a:off x="3203575" y="2924175"/>
            <a:ext cx="19446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2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失恋时</a:t>
            </a:r>
          </a:p>
        </p:txBody>
      </p:sp>
      <p:pic>
        <p:nvPicPr>
          <p:cNvPr id="20492" name="Unbreak_my_heart_-Tony_Braxton!s.224170253_clip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1416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611" fill="hold"/>
                                        <p:tgtEl>
                                          <p:spTgt spid="204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9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9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翅膀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133600"/>
            <a:ext cx="8229600" cy="1944688"/>
          </a:xfrm>
        </p:spPr>
        <p:txBody>
          <a:bodyPr/>
          <a:lstStyle/>
          <a:p>
            <a:pPr eaLnBrk="1" hangingPunct="1"/>
            <a:r>
              <a:rPr lang="zh-CN" altLang="en-US" smtClean="0"/>
              <a:t>心理学家弗洛伊德说：再没有比爱情更容易让人受伤的了。</a:t>
            </a:r>
          </a:p>
          <a:p>
            <a:pPr eaLnBrk="1" hangingPunct="1"/>
            <a:endParaRPr lang="zh-CN" altLang="en-US" smtClean="0"/>
          </a:p>
          <a:p>
            <a:pPr eaLnBrk="1" hangingPunct="1">
              <a:buFontTx/>
              <a:buNone/>
            </a:pPr>
            <a:endParaRPr lang="en-US" altLang="zh-CN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smtClean="0"/>
              <a:t>今天我们能做什么</a:t>
            </a:r>
          </a:p>
        </p:txBody>
      </p:sp>
      <p:sp>
        <p:nvSpPr>
          <p:cNvPr id="6" name="圆角矩形 5"/>
          <p:cNvSpPr/>
          <p:nvPr/>
        </p:nvSpPr>
        <p:spPr>
          <a:xfrm rot="21415122">
            <a:off x="2124551" y="3182234"/>
            <a:ext cx="1537327" cy="72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 rot="900000">
            <a:off x="2133492" y="3949115"/>
            <a:ext cx="1517846" cy="72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圆角矩形 7"/>
          <p:cNvSpPr/>
          <p:nvPr/>
        </p:nvSpPr>
        <p:spPr>
          <a:xfrm rot="19690872">
            <a:off x="1938153" y="2592465"/>
            <a:ext cx="1764000" cy="72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127000"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en-US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56"/>
          <p:cNvGrpSpPr>
            <a:grpSpLocks/>
          </p:cNvGrpSpPr>
          <p:nvPr/>
        </p:nvGrpSpPr>
        <p:grpSpPr bwMode="auto">
          <a:xfrm>
            <a:off x="1042988" y="2420938"/>
            <a:ext cx="1595437" cy="1398587"/>
            <a:chOff x="3209456" y="2680764"/>
            <a:chExt cx="2560537" cy="2245772"/>
          </a:xfrm>
        </p:grpSpPr>
        <p:grpSp>
          <p:nvGrpSpPr>
            <p:cNvPr id="23567" name="组合 43"/>
            <p:cNvGrpSpPr>
              <a:grpSpLocks noChangeAspect="1"/>
            </p:cNvGrpSpPr>
            <p:nvPr/>
          </p:nvGrpSpPr>
          <p:grpSpPr bwMode="auto">
            <a:xfrm>
              <a:off x="3209456" y="2680764"/>
              <a:ext cx="2476970" cy="2245772"/>
              <a:chOff x="5102710" y="3058600"/>
              <a:chExt cx="1230890" cy="1116000"/>
            </a:xfrm>
          </p:grpSpPr>
          <p:sp>
            <p:nvSpPr>
              <p:cNvPr id="12" name="Oval 2"/>
              <p:cNvSpPr>
                <a:spLocks noChangeAspect="1" noChangeArrowheads="1"/>
              </p:cNvSpPr>
              <p:nvPr/>
            </p:nvSpPr>
            <p:spPr bwMode="auto">
              <a:xfrm>
                <a:off x="5217600" y="3058600"/>
                <a:ext cx="1116000" cy="1116000"/>
              </a:xfrm>
              <a:prstGeom prst="ellipse">
                <a:avLst/>
              </a:prstGeom>
              <a:gradFill flip="none" rotWithShape="1">
                <a:gsLst>
                  <a:gs pos="0">
                    <a:srgbClr val="FFCF01"/>
                  </a:gs>
                  <a:gs pos="90000">
                    <a:srgbClr val="E22000"/>
                  </a:gs>
                </a:gsLst>
                <a:lin ang="2700000" scaled="1"/>
                <a:tileRect/>
              </a:gradFill>
              <a:ln w="25400">
                <a:noFill/>
              </a:ln>
              <a:effectLst>
                <a:outerShdw blurRad="225425" dist="38100" dir="5220000" algn="ctr">
                  <a:srgbClr val="000000">
                    <a:alpha val="33000"/>
                  </a:srgbClr>
                </a:outerShdw>
              </a:effectLst>
              <a:scene3d>
                <a:camera prst="orthographicFront"/>
                <a:lightRig rig="flat" dir="t"/>
              </a:scene3d>
              <a:sp3d extrusionH="304800" contourW="19050">
                <a:bevelT prst="convex"/>
                <a:bevelB w="0" h="0"/>
                <a:contourClr>
                  <a:srgbClr val="FFE593"/>
                </a:contourClr>
              </a:sp3d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anchor="ctr">
                <a:sp3d/>
              </a:bodyPr>
              <a:lstStyle/>
              <a:p>
                <a:pPr algn="ctr" eaLnBrk="0" fontAlgn="ctr" hangingPunct="0">
                  <a:spcBef>
                    <a:spcPts val="0"/>
                  </a:spcBef>
                  <a:spcAft>
                    <a:spcPts val="0"/>
                  </a:spcAft>
                  <a:buClr>
                    <a:srgbClr val="FF0000"/>
                  </a:buClr>
                  <a:buSzPct val="70000"/>
                  <a:defRPr/>
                </a:pPr>
                <a:endParaRPr lang="fr-FR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3" name="椭圆 12"/>
              <p:cNvSpPr>
                <a:spLocks/>
              </p:cNvSpPr>
              <p:nvPr/>
            </p:nvSpPr>
            <p:spPr>
              <a:xfrm rot="19388639">
                <a:off x="5221722" y="3127004"/>
                <a:ext cx="757120" cy="539632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45000">
                    <a:schemeClr val="bg1">
                      <a:alpha val="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5102710" y="3173517"/>
                <a:ext cx="846138" cy="849318"/>
              </a:xfrm>
              <a:prstGeom prst="ellipse">
                <a:avLst/>
              </a:prstGeom>
              <a:gradFill flip="none" rotWithShape="1">
                <a:gsLst>
                  <a:gs pos="10000">
                    <a:srgbClr val="FFC000">
                      <a:alpha val="60000"/>
                    </a:srgbClr>
                  </a:gs>
                  <a:gs pos="7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400" dirty="0">
                  <a:solidFill>
                    <a:srgbClr val="FFFFFF"/>
                  </a:solidFill>
                  <a:ea typeface="微软雅黑" pitchFamily="34" charset="-122"/>
                </a:endParaRPr>
              </a:p>
            </p:txBody>
          </p:sp>
        </p:grpSp>
        <p:sp>
          <p:nvSpPr>
            <p:cNvPr id="11" name="Text Box 29"/>
            <p:cNvSpPr txBox="1">
              <a:spLocks noChangeArrowheads="1"/>
            </p:cNvSpPr>
            <p:nvPr/>
          </p:nvSpPr>
          <p:spPr bwMode="gray">
            <a:xfrm>
              <a:off x="3464941" y="2998404"/>
              <a:ext cx="2305052" cy="1532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28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能做什么呢</a:t>
              </a:r>
              <a:r>
                <a:rPr kumimoji="1" lang="en-US" altLang="zh-CN" sz="28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?</a:t>
              </a:r>
              <a:endParaRPr kumimoji="1" lang="zh-CN" altLang="en-US" sz="2800" dirty="0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圆角矩形 14"/>
          <p:cNvSpPr/>
          <p:nvPr/>
        </p:nvSpPr>
        <p:spPr bwMode="auto">
          <a:xfrm>
            <a:off x="3633004" y="3834339"/>
            <a:ext cx="3686405" cy="628650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0"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矩形 87"/>
          <p:cNvSpPr>
            <a:spLocks noChangeArrowheads="1"/>
          </p:cNvSpPr>
          <p:nvPr/>
        </p:nvSpPr>
        <p:spPr bwMode="auto">
          <a:xfrm>
            <a:off x="3779838" y="3933825"/>
            <a:ext cx="32083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蓄积爱的力量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3633003" y="2930447"/>
            <a:ext cx="3686405" cy="628650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0"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87"/>
          <p:cNvSpPr>
            <a:spLocks noChangeArrowheads="1"/>
          </p:cNvSpPr>
          <p:nvPr/>
        </p:nvSpPr>
        <p:spPr bwMode="auto">
          <a:xfrm>
            <a:off x="3779838" y="2997200"/>
            <a:ext cx="31480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了解爱的迷局</a:t>
            </a:r>
          </a:p>
        </p:txBody>
      </p:sp>
      <p:sp>
        <p:nvSpPr>
          <p:cNvPr id="19" name="AutoShape 3"/>
          <p:cNvSpPr>
            <a:spLocks noChangeAspect="1" noChangeArrowheads="1"/>
          </p:cNvSpPr>
          <p:nvPr/>
        </p:nvSpPr>
        <p:spPr bwMode="auto">
          <a:xfrm>
            <a:off x="3462761" y="3082772"/>
            <a:ext cx="324000" cy="324000"/>
          </a:xfrm>
          <a:prstGeom prst="ellipse">
            <a:avLst/>
          </a:prstGeom>
          <a:gradFill flip="none" rotWithShape="1">
            <a:gsLst>
              <a:gs pos="0">
                <a:srgbClr val="FFCF01"/>
              </a:gs>
              <a:gs pos="90000">
                <a:srgbClr val="E22000"/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508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AutoShape 3"/>
          <p:cNvSpPr>
            <a:spLocks noChangeAspect="1" noChangeArrowheads="1"/>
          </p:cNvSpPr>
          <p:nvPr/>
        </p:nvSpPr>
        <p:spPr bwMode="auto">
          <a:xfrm>
            <a:off x="3462761" y="3986664"/>
            <a:ext cx="324000" cy="324000"/>
          </a:xfrm>
          <a:prstGeom prst="ellipse">
            <a:avLst/>
          </a:prstGeom>
          <a:gradFill flip="none" rotWithShape="1">
            <a:gsLst>
              <a:gs pos="0">
                <a:srgbClr val="FFCF01"/>
              </a:gs>
              <a:gs pos="90000">
                <a:srgbClr val="E22000"/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508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圆角矩形 20"/>
          <p:cNvSpPr/>
          <p:nvPr/>
        </p:nvSpPr>
        <p:spPr bwMode="auto">
          <a:xfrm>
            <a:off x="3633004" y="2026555"/>
            <a:ext cx="3686405" cy="628650"/>
          </a:xfrm>
          <a:prstGeom prst="roundRect">
            <a:avLst>
              <a:gd name="adj" fmla="val 7848"/>
            </a:avLst>
          </a:prstGeom>
          <a:gradFill flip="none" rotWithShape="1">
            <a:gsLst>
              <a:gs pos="3000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  <a:ln w="38100">
            <a:gradFill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5400000" scaled="0"/>
            </a:gradFill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65100" h="1270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n"/>
              <a:tabLst>
                <a:tab pos="136525" algn="l"/>
              </a:tabLst>
              <a:defRPr/>
            </a:pPr>
            <a:endParaRPr lang="zh-CN" altLang="en-US" sz="14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AutoShape 3"/>
          <p:cNvSpPr>
            <a:spLocks noChangeAspect="1" noChangeArrowheads="1"/>
          </p:cNvSpPr>
          <p:nvPr/>
        </p:nvSpPr>
        <p:spPr bwMode="auto">
          <a:xfrm>
            <a:off x="3462761" y="2178880"/>
            <a:ext cx="324000" cy="324000"/>
          </a:xfrm>
          <a:prstGeom prst="ellipse">
            <a:avLst/>
          </a:prstGeom>
          <a:gradFill flip="none" rotWithShape="1">
            <a:gsLst>
              <a:gs pos="0">
                <a:srgbClr val="FFCF01"/>
              </a:gs>
              <a:gs pos="90000">
                <a:srgbClr val="E22000"/>
              </a:gs>
            </a:gsLst>
            <a:lin ang="2700000" scaled="1"/>
            <a:tileRect/>
          </a:gra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extrusionH="304800" contourW="19050">
            <a:bevelT w="101600" prst="convex"/>
            <a:bevelB w="0" h="50800"/>
            <a:contourClr>
              <a:srgbClr val="FFE593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defRPr/>
            </a:pPr>
            <a:endParaRPr lang="zh-CN" altLang="zh-CN" sz="16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87"/>
          <p:cNvSpPr>
            <a:spLocks noChangeArrowheads="1"/>
          </p:cNvSpPr>
          <p:nvPr/>
        </p:nvSpPr>
        <p:spPr bwMode="auto">
          <a:xfrm>
            <a:off x="3708400" y="2060575"/>
            <a:ext cx="3421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认识爱情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标题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究竟什么是爱情</a:t>
            </a:r>
            <a:endParaRPr lang="zh-CN" altLang="en-US" smtClean="0"/>
          </a:p>
        </p:txBody>
      </p:sp>
      <p:grpSp>
        <p:nvGrpSpPr>
          <p:cNvPr id="4" name="组合 34"/>
          <p:cNvGrpSpPr>
            <a:grpSpLocks noChangeAspect="1"/>
          </p:cNvGrpSpPr>
          <p:nvPr/>
        </p:nvGrpSpPr>
        <p:grpSpPr bwMode="auto">
          <a:xfrm>
            <a:off x="4008438" y="1809750"/>
            <a:ext cx="1008062" cy="1008063"/>
            <a:chOff x="4776637" y="4404800"/>
            <a:chExt cx="1011863" cy="1008000"/>
          </a:xfrm>
        </p:grpSpPr>
        <p:sp>
          <p:nvSpPr>
            <p:cNvPr id="5" name="Oval 2"/>
            <p:cNvSpPr>
              <a:spLocks noChangeAspect="1" noChangeArrowheads="1"/>
            </p:cNvSpPr>
            <p:nvPr/>
          </p:nvSpPr>
          <p:spPr bwMode="auto">
            <a:xfrm>
              <a:off x="4780500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椭圆 5"/>
            <p:cNvSpPr>
              <a:spLocks/>
            </p:cNvSpPr>
            <p:nvPr/>
          </p:nvSpPr>
          <p:spPr>
            <a:xfrm rot="19388639">
              <a:off x="4776637" y="4463534"/>
              <a:ext cx="683605" cy="46669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7" name="椭圆 6"/>
            <p:cNvSpPr>
              <a:spLocks noChangeAspect="1"/>
            </p:cNvSpPr>
            <p:nvPr/>
          </p:nvSpPr>
          <p:spPr>
            <a:xfrm>
              <a:off x="4888500" y="4512800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FFC000">
                    <a:alpha val="6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8" name="TextBox 147"/>
          <p:cNvSpPr txBox="1">
            <a:spLocks noChangeArrowheads="1"/>
          </p:cNvSpPr>
          <p:nvPr/>
        </p:nvSpPr>
        <p:spPr bwMode="auto">
          <a:xfrm>
            <a:off x="3952875" y="1939925"/>
            <a:ext cx="10620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 eaLnBrk="0" fontAlgn="ctr" hangingPunct="0">
              <a:buClr>
                <a:srgbClr val="FF0000"/>
              </a:buClr>
              <a:buSzPct val="70000"/>
            </a:pPr>
            <a:r>
              <a:rPr lang="en-US" altLang="zh-CN" sz="240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endParaRPr lang="en-US" altLang="zh-CN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912813" eaLnBrk="0" fontAlgn="ctr" hangingPunct="0">
              <a:buClr>
                <a:srgbClr val="FF0000"/>
              </a:buClr>
              <a:buSzPct val="70000"/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属性</a:t>
            </a:r>
          </a:p>
        </p:txBody>
      </p:sp>
      <p:grpSp>
        <p:nvGrpSpPr>
          <p:cNvPr id="9" name="组合 34"/>
          <p:cNvGrpSpPr>
            <a:grpSpLocks noChangeAspect="1"/>
          </p:cNvGrpSpPr>
          <p:nvPr/>
        </p:nvGrpSpPr>
        <p:grpSpPr bwMode="auto">
          <a:xfrm>
            <a:off x="4008438" y="3163888"/>
            <a:ext cx="1008062" cy="1008062"/>
            <a:chOff x="4776637" y="4404800"/>
            <a:chExt cx="1011863" cy="1008000"/>
          </a:xfrm>
        </p:grpSpPr>
        <p:sp>
          <p:nvSpPr>
            <p:cNvPr id="10" name="Oval 2"/>
            <p:cNvSpPr>
              <a:spLocks noChangeAspect="1" noChangeArrowheads="1"/>
            </p:cNvSpPr>
            <p:nvPr/>
          </p:nvSpPr>
          <p:spPr bwMode="auto">
            <a:xfrm>
              <a:off x="4780500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椭圆 10"/>
            <p:cNvSpPr>
              <a:spLocks/>
            </p:cNvSpPr>
            <p:nvPr/>
          </p:nvSpPr>
          <p:spPr>
            <a:xfrm rot="19388639">
              <a:off x="4776637" y="4463533"/>
              <a:ext cx="683605" cy="46669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12" name="椭圆 11"/>
            <p:cNvSpPr>
              <a:spLocks noChangeAspect="1"/>
            </p:cNvSpPr>
            <p:nvPr/>
          </p:nvSpPr>
          <p:spPr>
            <a:xfrm>
              <a:off x="4888500" y="4512800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FFC000">
                    <a:alpha val="6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13" name="TextBox 147"/>
          <p:cNvSpPr txBox="1">
            <a:spLocks noChangeArrowheads="1"/>
          </p:cNvSpPr>
          <p:nvPr/>
        </p:nvSpPr>
        <p:spPr bwMode="auto">
          <a:xfrm>
            <a:off x="3879850" y="3235325"/>
            <a:ext cx="12065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 eaLnBrk="0" fontAlgn="ctr" hangingPunct="0">
              <a:buClr>
                <a:srgbClr val="FF0000"/>
              </a:buClr>
              <a:buSzPct val="70000"/>
            </a:pPr>
            <a:r>
              <a:rPr lang="en-US" altLang="zh-CN" sz="240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912813" eaLnBrk="0" fontAlgn="ctr" hangingPunct="0">
              <a:buClr>
                <a:srgbClr val="FF0000"/>
              </a:buClr>
              <a:buSzPct val="70000"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基本特征</a:t>
            </a:r>
          </a:p>
        </p:txBody>
      </p:sp>
      <p:grpSp>
        <p:nvGrpSpPr>
          <p:cNvPr id="14" name="组合 34"/>
          <p:cNvGrpSpPr>
            <a:grpSpLocks noChangeAspect="1"/>
          </p:cNvGrpSpPr>
          <p:nvPr/>
        </p:nvGrpSpPr>
        <p:grpSpPr bwMode="auto">
          <a:xfrm>
            <a:off x="4008438" y="4521200"/>
            <a:ext cx="1008062" cy="1008063"/>
            <a:chOff x="4776637" y="4404800"/>
            <a:chExt cx="1011863" cy="1008000"/>
          </a:xfrm>
        </p:grpSpPr>
        <p:sp>
          <p:nvSpPr>
            <p:cNvPr id="15" name="Oval 2"/>
            <p:cNvSpPr>
              <a:spLocks noChangeAspect="1" noChangeArrowheads="1"/>
            </p:cNvSpPr>
            <p:nvPr/>
          </p:nvSpPr>
          <p:spPr bwMode="auto">
            <a:xfrm>
              <a:off x="4780500" y="4404800"/>
              <a:ext cx="1008000" cy="1008000"/>
            </a:xfrm>
            <a:prstGeom prst="ellipse">
              <a:avLst/>
            </a:prstGeom>
            <a:gradFill flip="none" rotWithShape="1">
              <a:gsLst>
                <a:gs pos="0">
                  <a:srgbClr val="FFCF01"/>
                </a:gs>
                <a:gs pos="90000">
                  <a:srgbClr val="E22000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extrusionH="304800" contourW="19050">
              <a:bevelT prst="convex"/>
              <a:bevelB w="0" h="0"/>
              <a:contourClr>
                <a:srgbClr val="FFE593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fr-FR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" name="椭圆 15"/>
            <p:cNvSpPr>
              <a:spLocks/>
            </p:cNvSpPr>
            <p:nvPr/>
          </p:nvSpPr>
          <p:spPr>
            <a:xfrm rot="19388639">
              <a:off x="4776637" y="4463534"/>
              <a:ext cx="683605" cy="46669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45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  <p:sp>
          <p:nvSpPr>
            <p:cNvPr id="17" name="椭圆 16"/>
            <p:cNvSpPr>
              <a:spLocks noChangeAspect="1"/>
            </p:cNvSpPr>
            <p:nvPr/>
          </p:nvSpPr>
          <p:spPr>
            <a:xfrm>
              <a:off x="4888500" y="4512800"/>
              <a:ext cx="792000" cy="792000"/>
            </a:xfrm>
            <a:prstGeom prst="ellipse">
              <a:avLst/>
            </a:prstGeom>
            <a:gradFill flip="none" rotWithShape="1">
              <a:gsLst>
                <a:gs pos="10000">
                  <a:srgbClr val="FFC000">
                    <a:alpha val="60000"/>
                  </a:srgb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/>
            </a:p>
          </p:txBody>
        </p:sp>
      </p:grpSp>
      <p:sp>
        <p:nvSpPr>
          <p:cNvPr id="18" name="TextBox 147"/>
          <p:cNvSpPr txBox="1">
            <a:spLocks noChangeArrowheads="1"/>
          </p:cNvSpPr>
          <p:nvPr/>
        </p:nvSpPr>
        <p:spPr bwMode="auto">
          <a:xfrm>
            <a:off x="3879850" y="4603750"/>
            <a:ext cx="127793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 eaLnBrk="0" fontAlgn="ctr" hangingPunct="0">
              <a:buClr>
                <a:srgbClr val="FF0000"/>
              </a:buClr>
              <a:buSzPct val="70000"/>
            </a:pPr>
            <a:r>
              <a:rPr lang="en-US" altLang="zh-CN" sz="2400">
                <a:solidFill>
                  <a:srgbClr val="7030A0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endParaRPr lang="en-US" altLang="zh-CN" sz="20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912813" eaLnBrk="0" fontAlgn="ctr" hangingPunct="0">
              <a:buClr>
                <a:srgbClr val="FF0000"/>
              </a:buClr>
              <a:buSzPct val="70000"/>
            </a:pP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根本目的</a:t>
            </a:r>
          </a:p>
        </p:txBody>
      </p:sp>
      <p:sp>
        <p:nvSpPr>
          <p:cNvPr id="19" name="矩形 87"/>
          <p:cNvSpPr>
            <a:spLocks noChangeArrowheads="1"/>
          </p:cNvSpPr>
          <p:nvPr/>
        </p:nvSpPr>
        <p:spPr bwMode="auto">
          <a:xfrm>
            <a:off x="5165725" y="1868488"/>
            <a:ext cx="1565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自然属性</a:t>
            </a:r>
            <a:endParaRPr lang="en-US" altLang="zh-CN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87"/>
          <p:cNvSpPr>
            <a:spLocks noChangeArrowheads="1"/>
          </p:cNvSpPr>
          <p:nvPr/>
        </p:nvSpPr>
        <p:spPr bwMode="auto">
          <a:xfrm>
            <a:off x="5176838" y="2443163"/>
            <a:ext cx="15652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社会属性</a:t>
            </a:r>
            <a:endParaRPr lang="en-US" altLang="zh-CN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AutoShape 60"/>
          <p:cNvSpPr>
            <a:spLocks noChangeArrowheads="1"/>
          </p:cNvSpPr>
          <p:nvPr/>
        </p:nvSpPr>
        <p:spPr bwMode="auto">
          <a:xfrm>
            <a:off x="0" y="2492896"/>
            <a:ext cx="3780000" cy="2340000"/>
          </a:xfrm>
          <a:prstGeom prst="rightArrow">
            <a:avLst>
              <a:gd name="adj1" fmla="val 69473"/>
              <a:gd name="adj2" fmla="val 42204"/>
            </a:avLst>
          </a:prstGeom>
          <a:solidFill>
            <a:schemeClr val="bg1">
              <a:alpha val="60000"/>
            </a:schemeClr>
          </a:solidFill>
          <a:ln w="25400">
            <a:noFill/>
          </a:ln>
          <a:effectLst>
            <a:outerShdw blurRad="225425" dist="381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flat" dir="t"/>
          </a:scene3d>
          <a:sp3d contourW="19050">
            <a:bevelT w="101600" prst="artDeco"/>
            <a:bevelB w="0" h="0"/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>
            <a:sp3d/>
          </a:bodyPr>
          <a:lstStyle/>
          <a:p>
            <a:pPr marL="0" lvl="2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 typeface="Wingdings" pitchFamily="2" charset="2"/>
              <a:buChar char="u"/>
              <a:tabLst>
                <a:tab pos="136525" algn="l"/>
              </a:tabLst>
              <a:defRPr/>
            </a:pP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合 26"/>
          <p:cNvGrpSpPr>
            <a:grpSpLocks noChangeAspect="1"/>
          </p:cNvGrpSpPr>
          <p:nvPr/>
        </p:nvGrpSpPr>
        <p:grpSpPr bwMode="auto">
          <a:xfrm>
            <a:off x="1144588" y="3235325"/>
            <a:ext cx="1241425" cy="896938"/>
            <a:chOff x="1248068" y="2455553"/>
            <a:chExt cx="424511" cy="2705673"/>
          </a:xfrm>
        </p:grpSpPr>
        <p:sp>
          <p:nvSpPr>
            <p:cNvPr id="24" name="圆角矩形 23"/>
            <p:cNvSpPr/>
            <p:nvPr/>
          </p:nvSpPr>
          <p:spPr>
            <a:xfrm>
              <a:off x="1248068" y="2455553"/>
              <a:ext cx="415318" cy="2705673"/>
            </a:xfrm>
            <a:prstGeom prst="roundRect">
              <a:avLst>
                <a:gd name="adj" fmla="val 10568"/>
              </a:avLst>
            </a:prstGeom>
            <a:gradFill flip="none" rotWithShape="1">
              <a:gsLst>
                <a:gs pos="0">
                  <a:srgbClr val="00DFF6"/>
                </a:gs>
                <a:gs pos="90000">
                  <a:srgbClr val="002774"/>
                </a:gs>
              </a:gsLst>
              <a:lin ang="2700000" scaled="1"/>
              <a:tileRect/>
            </a:gradFill>
            <a:ln w="25400">
              <a:noFill/>
            </a:ln>
            <a:effectLst>
              <a:outerShdw blurRad="225425" dist="38100" dir="5220000" algn="ctr">
                <a:srgbClr val="000000">
                  <a:alpha val="33000"/>
                </a:srgbClr>
              </a:outerShdw>
            </a:effectLst>
            <a:scene3d>
              <a:camera prst="orthographicFront"/>
              <a:lightRig rig="flat" dir="t"/>
            </a:scene3d>
            <a:sp3d contourW="19050">
              <a:bevelT prst="convex"/>
              <a:bevelB w="0" h="0"/>
              <a:contourClr>
                <a:srgbClr val="AFEAFF"/>
              </a:contourClr>
            </a:sp3d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anchor="ctr">
              <a:sp3d/>
            </a:bodyPr>
            <a:lstStyle/>
            <a:p>
              <a:pPr algn="ctr" eaLnBrk="0" fontAlgn="ctr" hangingPunct="0">
                <a:spcBef>
                  <a:spcPts val="0"/>
                </a:spcBef>
                <a:spcAft>
                  <a:spcPts val="0"/>
                </a:spcAft>
                <a:buClr>
                  <a:srgbClr val="FF0000"/>
                </a:buClr>
                <a:buSzPct val="70000"/>
                <a:buFont typeface="Wingdings" pitchFamily="2" charset="2"/>
                <a:buChar char="u"/>
                <a:defRPr/>
              </a:pPr>
              <a:endParaRPr lang="zh-CN" altLang="en-US" sz="1600" dirty="0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矩形 14"/>
            <p:cNvSpPr>
              <a:spLocks noChangeArrowheads="1"/>
            </p:cNvSpPr>
            <p:nvPr/>
          </p:nvSpPr>
          <p:spPr bwMode="auto">
            <a:xfrm>
              <a:off x="1272692" y="2889987"/>
              <a:ext cx="399887" cy="1578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zh-CN" altLang="en-US" sz="2800" dirty="0">
                  <a:solidFill>
                    <a:schemeClr val="bg1"/>
                  </a:solidFill>
                  <a:effectLst>
                    <a:reflection blurRad="6350" stA="50000" endA="300" endPos="50000" dist="29997" dir="5400000" sy="-100000" algn="bl" rotWithShape="0"/>
                  </a:effectLst>
                  <a:latin typeface="微软雅黑" pitchFamily="34" charset="-122"/>
                  <a:ea typeface="微软雅黑" pitchFamily="34" charset="-122"/>
                </a:rPr>
                <a:t>爱情</a:t>
              </a:r>
              <a:endParaRPr kumimoji="1" lang="en-US" altLang="zh-CN" sz="2800" dirty="0">
                <a:solidFill>
                  <a:schemeClr val="bg1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矩形 87"/>
          <p:cNvSpPr>
            <a:spLocks noChangeArrowheads="1"/>
          </p:cNvSpPr>
          <p:nvPr/>
        </p:nvSpPr>
        <p:spPr bwMode="auto">
          <a:xfrm>
            <a:off x="5189538" y="3181350"/>
            <a:ext cx="1565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    强烈性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87"/>
          <p:cNvSpPr>
            <a:spLocks noChangeArrowheads="1"/>
          </p:cNvSpPr>
          <p:nvPr/>
        </p:nvSpPr>
        <p:spPr bwMode="auto">
          <a:xfrm>
            <a:off x="5189538" y="3482975"/>
            <a:ext cx="1565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    稳定性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87"/>
          <p:cNvSpPr>
            <a:spLocks noChangeArrowheads="1"/>
          </p:cNvSpPr>
          <p:nvPr/>
        </p:nvSpPr>
        <p:spPr bwMode="auto">
          <a:xfrm>
            <a:off x="5189538" y="3784600"/>
            <a:ext cx="1506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    专一性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87"/>
          <p:cNvSpPr>
            <a:spLocks noChangeArrowheads="1"/>
          </p:cNvSpPr>
          <p:nvPr/>
        </p:nvSpPr>
        <p:spPr bwMode="auto">
          <a:xfrm>
            <a:off x="5176838" y="4100513"/>
            <a:ext cx="15652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>
                <a:latin typeface="微软雅黑" pitchFamily="34" charset="-122"/>
                <a:ea typeface="微软雅黑" pitchFamily="34" charset="-122"/>
              </a:rPr>
              <a:t>    平等性</a:t>
            </a:r>
            <a:endParaRPr lang="en-US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87"/>
          <p:cNvSpPr>
            <a:spLocks noChangeArrowheads="1"/>
          </p:cNvSpPr>
          <p:nvPr/>
        </p:nvSpPr>
        <p:spPr bwMode="auto">
          <a:xfrm>
            <a:off x="5248275" y="4819650"/>
            <a:ext cx="17287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ctr" hangingPunct="0">
              <a:buClr>
                <a:srgbClr val="FF0000"/>
              </a:buClr>
              <a:buSzPct val="70000"/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渴望对方成为自己的终生伴侣</a:t>
            </a:r>
            <a:endParaRPr lang="en-US" altLang="zh-CN" sz="160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5103813" y="2371725"/>
            <a:ext cx="1422400" cy="1588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5292725" y="3500438"/>
            <a:ext cx="1422400" cy="1587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>
            <a:off x="5292725" y="3789363"/>
            <a:ext cx="1422400" cy="1587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5292725" y="4076700"/>
            <a:ext cx="1422400" cy="1588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ash"/>
            <a:tailEnd type="non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圆角矩形标注 35"/>
          <p:cNvSpPr/>
          <p:nvPr/>
        </p:nvSpPr>
        <p:spPr>
          <a:xfrm>
            <a:off x="6767513" y="1844675"/>
            <a:ext cx="1655762" cy="863600"/>
          </a:xfrm>
          <a:prstGeom prst="wedgeRoundRectCallout">
            <a:avLst>
              <a:gd name="adj1" fmla="val -58007"/>
              <a:gd name="adj2" fmla="val -792"/>
              <a:gd name="adj3" fmla="val 16667"/>
            </a:avLst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7" name="Rectangle 13"/>
          <p:cNvSpPr>
            <a:spLocks noChangeArrowheads="1"/>
          </p:cNvSpPr>
          <p:nvPr/>
        </p:nvSpPr>
        <p:spPr bwMode="auto">
          <a:xfrm>
            <a:off x="6840538" y="1844675"/>
            <a:ext cx="2303462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>
                <a:solidFill>
                  <a:srgbClr val="080808"/>
                </a:solidFill>
                <a:ea typeface="华文细黑"/>
                <a:cs typeface="华文细黑"/>
              </a:rPr>
              <a:t>1</a:t>
            </a:r>
            <a:r>
              <a:rPr lang="zh-CN" altLang="en-US" sz="1600">
                <a:solidFill>
                  <a:srgbClr val="080808"/>
                </a:solidFill>
                <a:ea typeface="华文细黑"/>
                <a:cs typeface="华文细黑"/>
              </a:rPr>
              <a:t>、性与爱的结合</a:t>
            </a:r>
          </a:p>
          <a:p>
            <a:r>
              <a:rPr lang="en-US" altLang="zh-CN" sz="1600">
                <a:solidFill>
                  <a:srgbClr val="080808"/>
                </a:solidFill>
                <a:ea typeface="华文细黑"/>
                <a:cs typeface="华文细黑"/>
              </a:rPr>
              <a:t>2</a:t>
            </a:r>
            <a:r>
              <a:rPr lang="zh-CN" altLang="en-US" sz="1600">
                <a:solidFill>
                  <a:srgbClr val="080808"/>
                </a:solidFill>
                <a:ea typeface="华文细黑"/>
                <a:cs typeface="华文细黑"/>
              </a:rPr>
              <a:t>、 </a:t>
            </a:r>
            <a:r>
              <a:rPr lang="en-US" altLang="zh-CN" sz="1600">
                <a:solidFill>
                  <a:srgbClr val="080808"/>
                </a:solidFill>
                <a:ea typeface="华文细黑"/>
                <a:cs typeface="华文细黑"/>
              </a:rPr>
              <a:t>A+B+C</a:t>
            </a:r>
            <a:endParaRPr lang="zh-CN" altLang="en-US" sz="1600">
              <a:solidFill>
                <a:srgbClr val="080808"/>
              </a:solidFill>
              <a:ea typeface="华文细黑"/>
              <a:cs typeface="华文细黑"/>
            </a:endParaRPr>
          </a:p>
          <a:p>
            <a:r>
              <a:rPr lang="en-US" altLang="zh-CN" sz="1600">
                <a:solidFill>
                  <a:srgbClr val="080808"/>
                </a:solidFill>
                <a:ea typeface="华文细黑"/>
                <a:cs typeface="华文细黑"/>
              </a:rPr>
              <a:t>3</a:t>
            </a:r>
            <a:r>
              <a:rPr lang="zh-CN" altLang="en-US" sz="1600">
                <a:solidFill>
                  <a:srgbClr val="080808"/>
                </a:solidFill>
                <a:ea typeface="华文细黑"/>
                <a:cs typeface="华文细黑"/>
              </a:rPr>
              <a:t>、 避孕法</a:t>
            </a:r>
            <a:endParaRPr lang="en-US" altLang="zh-CN" sz="1600">
              <a:solidFill>
                <a:srgbClr val="080808"/>
              </a:solidFill>
              <a:ea typeface="华文细黑"/>
              <a:cs typeface="华文细黑"/>
            </a:endParaRPr>
          </a:p>
        </p:txBody>
      </p:sp>
      <p:sp>
        <p:nvSpPr>
          <p:cNvPr id="38" name="圆角矩形标注 37"/>
          <p:cNvSpPr/>
          <p:nvPr/>
        </p:nvSpPr>
        <p:spPr>
          <a:xfrm>
            <a:off x="7308850" y="3357563"/>
            <a:ext cx="1439863" cy="792162"/>
          </a:xfrm>
          <a:prstGeom prst="wedgeRoundRectCallout">
            <a:avLst>
              <a:gd name="adj1" fmla="val -58007"/>
              <a:gd name="adj2" fmla="val -792"/>
              <a:gd name="adj3" fmla="val 16667"/>
            </a:avLst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9" name="Rectangle 13"/>
          <p:cNvSpPr>
            <a:spLocks noChangeArrowheads="1"/>
          </p:cNvSpPr>
          <p:nvPr/>
        </p:nvSpPr>
        <p:spPr bwMode="auto">
          <a:xfrm>
            <a:off x="7380288" y="3573463"/>
            <a:ext cx="2305050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080808"/>
                </a:solidFill>
                <a:ea typeface="华文细黑"/>
                <a:cs typeface="华文细黑"/>
                <a:hlinkClick r:id="rId2" action="ppaction://hlinkfile"/>
              </a:rPr>
              <a:t>爱的特征</a:t>
            </a:r>
            <a:endParaRPr lang="zh-CN" altLang="en-US" sz="1600">
              <a:solidFill>
                <a:srgbClr val="080808"/>
              </a:solidFill>
              <a:ea typeface="华文细黑"/>
              <a:cs typeface="华文细黑"/>
            </a:endParaRPr>
          </a:p>
          <a:p>
            <a:endParaRPr lang="zh-CN" altLang="en-US" sz="1600">
              <a:solidFill>
                <a:srgbClr val="080808"/>
              </a:solidFill>
              <a:ea typeface="华文细黑"/>
              <a:cs typeface="华文细黑"/>
            </a:endParaRPr>
          </a:p>
        </p:txBody>
      </p:sp>
      <p:sp>
        <p:nvSpPr>
          <p:cNvPr id="40" name="圆角矩形标注 39"/>
          <p:cNvSpPr/>
          <p:nvPr/>
        </p:nvSpPr>
        <p:spPr>
          <a:xfrm>
            <a:off x="7019925" y="4652963"/>
            <a:ext cx="1655763" cy="863600"/>
          </a:xfrm>
          <a:prstGeom prst="wedgeRoundRectCallout">
            <a:avLst>
              <a:gd name="adj1" fmla="val -58007"/>
              <a:gd name="adj2" fmla="val -792"/>
              <a:gd name="adj3" fmla="val 16667"/>
            </a:avLst>
          </a:prstGeom>
          <a:solidFill>
            <a:schemeClr val="accent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>
            <a:off x="7235825" y="4868863"/>
            <a:ext cx="1223963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600">
                <a:solidFill>
                  <a:srgbClr val="080808"/>
                </a:solidFill>
                <a:ea typeface="华文细黑"/>
                <a:cs typeface="华文细黑"/>
                <a:hlinkClick r:id="rId3" action="ppaction://hlinkfile"/>
              </a:rPr>
              <a:t>爱的宣言</a:t>
            </a:r>
            <a:endParaRPr lang="zh-CN" altLang="en-US" sz="1600">
              <a:solidFill>
                <a:srgbClr val="080808"/>
              </a:solidFill>
              <a:ea typeface="华文细黑"/>
              <a:cs typeface="华文细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3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6" dur="500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9" dur="500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8" grpId="0"/>
      <p:bldP spid="19" grpId="0"/>
      <p:bldP spid="20" grpId="0"/>
      <p:bldP spid="26" grpId="0" build="allAtOnce"/>
      <p:bldP spid="27" grpId="0"/>
      <p:bldP spid="28" grpId="0"/>
      <p:bldP spid="29" grpId="0"/>
      <p:bldP spid="36" grpId="0" animBg="1"/>
      <p:bldP spid="36" grpId="1" animBg="1"/>
      <p:bldP spid="37" grpId="1" build="allAtOnce"/>
      <p:bldP spid="38" grpId="0" animBg="1"/>
      <p:bldP spid="38" grpId="1" animBg="1"/>
      <p:bldP spid="39" grpId="0"/>
      <p:bldP spid="39" grpId="1"/>
      <p:bldP spid="40" grpId="0" animBg="1"/>
      <p:bldP spid="40" grpId="1" animBg="1"/>
      <p:bldP spid="41" grpId="0"/>
      <p:bldP spid="41" grpId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3845</TotalTime>
  <Words>792</Words>
  <Application>Microsoft Office PowerPoint</Application>
  <PresentationFormat>全屏显示(4:3)</PresentationFormat>
  <Paragraphs>117</Paragraphs>
  <Slides>22</Slides>
  <Notes>4</Notes>
  <HiddenSlides>0</HiddenSlides>
  <MMClips>5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14</vt:i4>
      </vt:variant>
      <vt:variant>
        <vt:lpstr>幻灯片标题</vt:lpstr>
      </vt:variant>
      <vt:variant>
        <vt:i4>22</vt:i4>
      </vt:variant>
    </vt:vector>
  </HeadingPairs>
  <TitlesOfParts>
    <vt:vector size="43" baseType="lpstr">
      <vt:lpstr>Arial</vt:lpstr>
      <vt:lpstr>宋体</vt:lpstr>
      <vt:lpstr>微软雅黑</vt:lpstr>
      <vt:lpstr>华文细黑</vt:lpstr>
      <vt:lpstr>Verdana</vt:lpstr>
      <vt:lpstr>Gulim</vt:lpstr>
      <vt:lpstr>GulimChe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默认设计模板</vt:lpstr>
      <vt:lpstr>翅膀</vt:lpstr>
      <vt:lpstr>女研究生面临的问题</vt:lpstr>
      <vt:lpstr>什么是爱情？</vt:lpstr>
      <vt:lpstr>大师说爱情</vt:lpstr>
      <vt:lpstr>幻灯片 5</vt:lpstr>
      <vt:lpstr>幻灯片 6</vt:lpstr>
      <vt:lpstr>翅膀</vt:lpstr>
      <vt:lpstr>今天我们能做什么</vt:lpstr>
      <vt:lpstr>究竟什么是爱情</vt:lpstr>
      <vt:lpstr>看透爱的迷局</vt:lpstr>
      <vt:lpstr>那些爱情名义下的事儿</vt:lpstr>
      <vt:lpstr>幻灯片 12</vt:lpstr>
      <vt:lpstr>幻灯片 13</vt:lpstr>
      <vt:lpstr>幻灯片 14</vt:lpstr>
      <vt:lpstr>幻灯片 15</vt:lpstr>
      <vt:lpstr>幻灯片 16</vt:lpstr>
      <vt:lpstr>幻灯片 17</vt:lpstr>
      <vt:lpstr>原生家庭</vt:lpstr>
      <vt:lpstr>幻灯片 19</vt:lpstr>
      <vt:lpstr>幻灯片 20</vt:lpstr>
      <vt:lpstr>幻灯片 21</vt:lpstr>
      <vt:lpstr>暨南大学心理健康教育中心 因爱而存在 为爱而聆听 守护花开的声音 愿我们陪伴你的左右 微笑前行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女研究生心理适应之婚恋篇</dc:title>
  <dc:creator>DELL</dc:creator>
  <cp:lastModifiedBy>lenovo</cp:lastModifiedBy>
  <cp:revision>67</cp:revision>
  <dcterms:created xsi:type="dcterms:W3CDTF">2012-08-29T07:32:51Z</dcterms:created>
  <dcterms:modified xsi:type="dcterms:W3CDTF">2013-09-11T11:44:36Z</dcterms:modified>
</cp:coreProperties>
</file>